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BF7C-1D43-482F-8104-F9CCD57C3A63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9721-F0F8-4D6D-AACB-6A0E6E6D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https://www.elastic.co/products/x-pack/machine-learning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Atrapa</a:t>
            </a:r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lo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puedas</a:t>
            </a:r>
            <a:r>
              <a:rPr lang="en-US" b="1" dirty="0" smtClean="0"/>
              <a:t> </a:t>
            </a:r>
            <a:r>
              <a:rPr lang="en-US" b="1" dirty="0" err="1" smtClean="0"/>
              <a:t>perder</a:t>
            </a:r>
            <a:r>
              <a:rPr lang="en-US" b="1" dirty="0" smtClean="0"/>
              <a:t>, </a:t>
            </a:r>
            <a:r>
              <a:rPr lang="en-US" b="1" dirty="0" err="1" smtClean="0"/>
              <a:t>todo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mismo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s-ES" dirty="0" smtClean="0"/>
              <a:t>Los conjuntos de datos complejos y en rápido movimiento hacen que sea casi imposible detectar problemas de infraestructura, intrusos o problemas empresariales a medida que pasan usando reglas o humanos mirando los cuadros de mando. Las funciones de aprendizaje automático de X-Pack modelan automáticamente el comportamiento de sus datos de </a:t>
            </a:r>
            <a:r>
              <a:rPr lang="es-ES" dirty="0" err="1" smtClean="0"/>
              <a:t>Elasticsearch</a:t>
            </a:r>
            <a:r>
              <a:rPr lang="es-ES" dirty="0" smtClean="0"/>
              <a:t>, tendencias, periodicidad y más, en tiempo real para identificar problemas más rápidamente, racionalizar el análisis de causas y reducir falsos positivos.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Ir</a:t>
            </a:r>
            <a:r>
              <a:rPr lang="en-US" b="1" dirty="0" smtClean="0"/>
              <a:t> m</a:t>
            </a:r>
            <a:r>
              <a:rPr lang="es-BO" b="1" dirty="0" err="1" smtClean="0"/>
              <a:t>ás</a:t>
            </a:r>
            <a:r>
              <a:rPr lang="es-BO" b="1" dirty="0" smtClean="0"/>
              <a:t> allá de lo obvio en sus datos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 pila elástica es brillante en responder rápidamente a preguntas tales como, "¿cuáles son las solicitudes por hora por segundo durante la última semana?" y visualización de resultados en tiempo real. Pero ¿qué pasa si quieres profundizar más y preguntar "¿hay algo inusual sucediendo?" y "¿qué está causando esto?“.</a:t>
            </a:r>
          </a:p>
          <a:p>
            <a:pPr marL="0" indent="0">
              <a:buNone/>
            </a:pPr>
            <a:r>
              <a:rPr lang="es-ES" dirty="0" smtClean="0"/>
              <a:t>Las funciones de aprendizaje de la máquina X-Pack lo hacen posible y se aplican a una amplia gama de casos de uso y conjuntos de datos, lo que le permite ser creativo con dónde y cómo los usa.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s-BO" b="1" dirty="0" smtClean="0"/>
              <a:t>IT Operaciones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Detectar una caída inusual en las solicitudes de aplicación, luego explorar el servidor problemático que contribuye al problema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17" y="4001294"/>
            <a:ext cx="2130743" cy="20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87" y="4207509"/>
            <a:ext cx="2555600" cy="1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Identifica la actividad de red o algún comportamiento inusual de algún usuario a los atacantes antes de que causen daño.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87" y="4207509"/>
            <a:ext cx="2555600" cy="19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smtClean="0"/>
              <a:t>An</a:t>
            </a:r>
            <a:r>
              <a:rPr lang="es-BO" b="1" dirty="0" smtClean="0"/>
              <a:t>á</a:t>
            </a:r>
            <a:r>
              <a:rPr lang="en-US" b="1" dirty="0" err="1" smtClean="0"/>
              <a:t>lisis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Sea notificado si hay un aumento inusual por ejemplo en carritos abandonados de la compra en su sitio del e-</a:t>
            </a:r>
            <a:r>
              <a:rPr lang="es-ES" dirty="0" err="1" smtClean="0"/>
              <a:t>commerce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67" y="3970662"/>
            <a:ext cx="2413953" cy="22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Modela</a:t>
            </a:r>
            <a:r>
              <a:rPr lang="en-US" b="1" dirty="0" smtClean="0"/>
              <a:t> </a:t>
            </a:r>
            <a:r>
              <a:rPr lang="en-US" b="1" dirty="0" err="1" smtClean="0"/>
              <a:t>automaticamente</a:t>
            </a:r>
            <a:r>
              <a:rPr lang="en-US" b="1" dirty="0" smtClean="0"/>
              <a:t> la </a:t>
            </a:r>
            <a:r>
              <a:rPr lang="en-US" b="1" dirty="0" err="1" smtClean="0"/>
              <a:t>complejidad</a:t>
            </a:r>
            <a:r>
              <a:rPr lang="en-US" b="1" dirty="0" smtClean="0"/>
              <a:t> del </a:t>
            </a:r>
            <a:r>
              <a:rPr lang="en-US" b="1" dirty="0" err="1" smtClean="0"/>
              <a:t>mundo</a:t>
            </a:r>
            <a:r>
              <a:rPr lang="en-US" b="1" dirty="0" smtClean="0"/>
              <a:t> real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El tráfico del blog se sumerge en las noches y los fines de semana. Los productos populares tienen ventas crecientes con el tiempo. Tasas de conversión de impacto de ubicación y hora del día. Las funciones de aprendizaje de X-Pack aprenden el comportamiento normal de sus datos, todo por sí mismo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Machine Learning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BO" b="1" dirty="0" smtClean="0"/>
          </a:p>
          <a:p>
            <a:pPr marL="0" indent="0">
              <a:buNone/>
            </a:pPr>
            <a:r>
              <a:rPr lang="en-US" b="1" dirty="0" err="1" smtClean="0"/>
              <a:t>Detecta</a:t>
            </a:r>
            <a:r>
              <a:rPr lang="en-US" b="1" dirty="0" smtClean="0"/>
              <a:t> </a:t>
            </a:r>
            <a:r>
              <a:rPr lang="en-US" b="1" dirty="0" err="1" smtClean="0"/>
              <a:t>todas</a:t>
            </a:r>
            <a:r>
              <a:rPr lang="en-US" b="1" dirty="0" smtClean="0"/>
              <a:t> los </a:t>
            </a:r>
            <a:r>
              <a:rPr lang="en-US" b="1" dirty="0" err="1" smtClean="0"/>
              <a:t>tipos</a:t>
            </a:r>
            <a:r>
              <a:rPr lang="en-US" b="1" dirty="0" smtClean="0"/>
              <a:t> de </a:t>
            </a:r>
            <a:r>
              <a:rPr lang="en-US" b="1" dirty="0" err="1" smtClean="0"/>
              <a:t>anomal</a:t>
            </a:r>
            <a:r>
              <a:rPr lang="en-US" b="1" dirty="0" err="1"/>
              <a:t>i</a:t>
            </a:r>
            <a:r>
              <a:rPr lang="en-US" b="1" dirty="0" err="1" smtClean="0"/>
              <a:t>as</a:t>
            </a:r>
            <a:endParaRPr lang="en-US" b="1" dirty="0"/>
          </a:p>
          <a:p>
            <a:pPr marL="0" indent="0">
              <a:buNone/>
            </a:pPr>
            <a:r>
              <a:rPr lang="es-ES" dirty="0" smtClean="0"/>
              <a:t>Las funciones de aprendizaje de la máquina X-Pack empujan los límites de lo que puede descubrir en sus datos de </a:t>
            </a:r>
            <a:r>
              <a:rPr lang="es-ES" dirty="0" err="1" smtClean="0"/>
              <a:t>Elasticsearch</a:t>
            </a:r>
            <a:r>
              <a:rPr lang="es-ES" dirty="0" smtClean="0"/>
              <a:t>. Se sabe cuándo una métrica específica, como peticiones por segundo, comienza a desviarse de la norma. Detectar valores atípicos en una población mediante la construcción de un perfil de un usuario o máquina "típico" para saber cuándo uno empieza a alejarse del paquete.</a:t>
            </a:r>
          </a:p>
          <a:p>
            <a:pPr marL="0" indent="0">
              <a:buNone/>
            </a:pPr>
            <a:r>
              <a:rPr lang="es-ES" dirty="0" smtClean="0"/>
              <a:t>Clasifique los mensajes de registro para saber lo que es normal para un grupo dado y los eventos raros en la superficie o los tipos de mensajes inusuales.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493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Elasticsearch Machine Learning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Fernandez</dc:creator>
  <cp:lastModifiedBy>Daniel Fernandez</cp:lastModifiedBy>
  <cp:revision>12</cp:revision>
  <dcterms:created xsi:type="dcterms:W3CDTF">2017-10-10T12:28:28Z</dcterms:created>
  <dcterms:modified xsi:type="dcterms:W3CDTF">2017-10-10T15:25:16Z</dcterms:modified>
</cp:coreProperties>
</file>