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81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" TargetMode="External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products/x-pack/machin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/>
              <a:t>ElasticSearch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G Daniel Fernandez Pinto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0"/>
            <a:ext cx="1584176" cy="208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76672"/>
            <a:ext cx="191188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0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Conjunto de instancias de ES que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comparten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8580" indent="0">
              <a:buNone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Nodos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Instancia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 Elasticsearch.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Indices: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instancias de ES que comparten 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 Instancia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Elasticsearch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Colección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varios documentos (objeto JSON), no necesariamente de igual estructura.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Tipos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Colecci</a:t>
            </a:r>
            <a:r>
              <a:rPr lang="es-BO" sz="1800" dirty="0" smtClean="0">
                <a:latin typeface="Arial" pitchFamily="34" charset="0"/>
                <a:cs typeface="Arial" pitchFamily="34" charset="0"/>
              </a:rPr>
              <a:t>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varios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similar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estructura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err="1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springfield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Indice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>
                <a:latin typeface="Arial" pitchFamily="34" charset="0"/>
                <a:cs typeface="Arial" pitchFamily="34" charset="0"/>
              </a:rPr>
              <a:t>usuario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Tipo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preguntas</a:t>
            </a:r>
          </a:p>
          <a:p>
            <a:pPr marL="6858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NODO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ES </a:t>
            </a: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USUARIO 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preguntas {...}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compras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{...}</a:t>
            </a:r>
          </a:p>
          <a:p>
            <a:pPr marL="6858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más sobre </a:t>
            </a:r>
            <a:r>
              <a:rPr lang="es-ES" dirty="0" err="1"/>
              <a:t>shards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Partición de la información.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Puede ser Primario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</a:t>
            </a:r>
            <a:r>
              <a:rPr lang="es-ES" dirty="0">
                <a:latin typeface="Arial" pitchFamily="34" charset="0"/>
                <a:cs typeface="Arial" pitchFamily="34" charset="0"/>
              </a:rPr>
              <a:t>/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write</a:t>
            </a:r>
            <a:r>
              <a:rPr lang="es-ES" dirty="0">
                <a:latin typeface="Arial" pitchFamily="34" charset="0"/>
                <a:cs typeface="Arial" pitchFamily="34" charset="0"/>
              </a:rPr>
              <a:t>) o Réplica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read-only</a:t>
            </a:r>
            <a:r>
              <a:rPr lang="es-E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Un nodo puede administrar 1 o más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La cantidad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 primarios son definidos al crear el índice y luego no se puede modificar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Proveen alta disponibilidad y performance.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Instancias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s-ES" dirty="0">
                <a:latin typeface="Arial" pitchFamily="34" charset="0"/>
                <a:cs typeface="Arial" pitchFamily="34" charset="0"/>
              </a:rPr>
              <a:t> independientes entre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sí.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Ejemplo </a:t>
            </a:r>
            <a:r>
              <a:rPr lang="es-ES" dirty="0" err="1"/>
              <a:t>shard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7363" cy="42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9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2919"/>
            <a:ext cx="6680454" cy="42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6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</a:t>
            </a:r>
            <a:r>
              <a:rPr lang="es-ES" dirty="0" smtClean="0"/>
              <a:t>réplicas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3666"/>
            <a:ext cx="7543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63691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Agregando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515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736503"/>
            <a:ext cx="5840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balancea el </a:t>
            </a:r>
            <a:r>
              <a:rPr lang="es-ES" dirty="0" smtClean="0"/>
              <a:t>clúster </a:t>
            </a:r>
            <a:r>
              <a:rPr lang="es-ES" dirty="0"/>
              <a:t>automáticamente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29000"/>
            <a:ext cx="73056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245950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balancea el </a:t>
            </a:r>
            <a:r>
              <a:rPr lang="es-ES" dirty="0" smtClean="0"/>
              <a:t>clúster </a:t>
            </a:r>
            <a:r>
              <a:rPr lang="es-ES" dirty="0"/>
              <a:t>automáticamente.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3803"/>
            <a:ext cx="7343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15616" y="2564904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Ante la </a:t>
            </a:r>
            <a:r>
              <a:rPr lang="es-ES" dirty="0" smtClean="0"/>
              <a:t>caída </a:t>
            </a:r>
            <a:r>
              <a:rPr lang="es-ES" dirty="0"/>
              <a:t>de un 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043608" y="2636912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 regeneran los </a:t>
            </a:r>
            <a:r>
              <a:rPr lang="es-ES" dirty="0" err="1"/>
              <a:t>shard</a:t>
            </a:r>
            <a:r>
              <a:rPr lang="es-ES" dirty="0"/>
              <a:t> faltantes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55816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3508977"/>
          </a:xfrm>
        </p:spPr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Introducción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Elasticsearch</a:t>
            </a:r>
          </a:p>
        </p:txBody>
      </p:sp>
    </p:spTree>
    <p:extLst>
      <p:ext uri="{BB962C8B-B14F-4D97-AF65-F5344CB8AC3E}">
        <p14:creationId xmlns:p14="http://schemas.microsoft.com/office/powerpoint/2010/main" val="241726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50567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● Los documentos se representan en formato JSON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Cada campo contiene información de cierto tipo.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04814" y="3198376"/>
            <a:ext cx="7255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id": "MLA464468956",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title":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Departamento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Ambientes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Alquiler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Claypole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R",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price": 5000,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geolocation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{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latitude": -34.56854,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longitude": -58.4678583,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pictures": [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"http://img2.mlstatic.com/s_MLA_v_O_f_447_062013.jpg"},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"http://img2.mlstatic.com/s_MLA_v_O_f_534_062014.jpg"} ],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date_created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"2013-06-12T18:46:00.000Z",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agrega su propia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Metadata</a:t>
            </a:r>
            <a:r>
              <a:rPr lang="es-ES" dirty="0">
                <a:latin typeface="Arial" pitchFamily="34" charset="0"/>
                <a:cs typeface="Arial" pitchFamily="34" charset="0"/>
              </a:rPr>
              <a:t> a los documentos</a:t>
            </a:r>
          </a:p>
          <a:p>
            <a:pPr marL="68580" indent="0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Campo            Default           Descripción</a:t>
            </a:r>
          </a:p>
          <a:p>
            <a:pPr marL="68580" indent="0">
              <a:buNone/>
            </a:pP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>
                <a:latin typeface="Arial" pitchFamily="34" charset="0"/>
                <a:cs typeface="Arial" pitchFamily="34" charset="0"/>
              </a:rPr>
              <a:t>id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interno del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Tipo </a:t>
            </a:r>
            <a:r>
              <a:rPr lang="es-ES" dirty="0">
                <a:latin typeface="Arial" pitchFamily="34" charset="0"/>
                <a:cs typeface="Arial" pitchFamily="34" charset="0"/>
              </a:rPr>
              <a:t>de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Guarda </a:t>
            </a: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doc</a:t>
            </a:r>
            <a:r>
              <a:rPr lang="es-ES" dirty="0">
                <a:latin typeface="Arial" pitchFamily="34" charset="0"/>
                <a:cs typeface="Arial" pitchFamily="34" charset="0"/>
              </a:rPr>
              <a:t> original indexado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Indexa </a:t>
            </a:r>
            <a:r>
              <a:rPr lang="es-ES" dirty="0">
                <a:latin typeface="Arial" pitchFamily="34" charset="0"/>
                <a:cs typeface="Arial" pitchFamily="34" charset="0"/>
              </a:rPr>
              <a:t>todos los valores de todos los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campos del </a:t>
            </a:r>
            <a:r>
              <a:rPr lang="es-ES" dirty="0">
                <a:latin typeface="Arial" pitchFamily="34" charset="0"/>
                <a:cs typeface="Arial" pitchFamily="34" charset="0"/>
              </a:rPr>
              <a:t>documento.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asociado al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ttl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define </a:t>
            </a:r>
            <a:r>
              <a:rPr lang="es-ES" dirty="0">
                <a:latin typeface="Arial" pitchFamily="34" charset="0"/>
                <a:cs typeface="Arial" pitchFamily="34" charset="0"/>
              </a:rPr>
              <a:t>una fecha de expiración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(</a:t>
            </a:r>
            <a:r>
              <a:rPr lang="es-ES" dirty="0">
                <a:latin typeface="Arial" pitchFamily="34" charset="0"/>
                <a:cs typeface="Arial" pitchFamily="34" charset="0"/>
              </a:rPr>
              <a:t>opcional)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almacena </a:t>
            </a:r>
            <a:r>
              <a:rPr lang="es-ES" dirty="0">
                <a:latin typeface="Arial" pitchFamily="34" charset="0"/>
                <a:cs typeface="Arial" pitchFamily="34" charset="0"/>
              </a:rPr>
              <a:t>el tamaño del 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descomprimido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ElasticSearch </a:t>
            </a:r>
            <a:r>
              <a:rPr lang="es-ES" dirty="0">
                <a:latin typeface="Arial" pitchFamily="34" charset="0"/>
                <a:cs typeface="Arial" pitchFamily="34" charset="0"/>
              </a:rPr>
              <a:t>soporta los tipos de datos propios de JSON y otros tipos derivados, propios del sistema:</a:t>
            </a: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, number,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complejos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Array</a:t>
            </a:r>
            <a:r>
              <a:rPr lang="en-US" dirty="0">
                <a:latin typeface="Arial" pitchFamily="34" charset="0"/>
                <a:cs typeface="Arial" pitchFamily="34" charset="0"/>
              </a:rPr>
              <a:t>, Object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extendidos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Datetime</a:t>
            </a:r>
            <a:r>
              <a:rPr lang="en-US" dirty="0">
                <a:latin typeface="Arial" pitchFamily="34" charset="0"/>
                <a:cs typeface="Arial" pitchFamily="34" charset="0"/>
              </a:rPr>
              <a:t>, binary (base 64),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geo_point</a:t>
            </a:r>
            <a:r>
              <a:rPr lang="en-US" dirty="0">
                <a:latin typeface="Arial" pitchFamily="34" charset="0"/>
                <a:cs typeface="Arial" pitchFamily="34" charset="0"/>
              </a:rPr>
              <a:t>, multi-filed... </a:t>
            </a:r>
          </a:p>
        </p:txBody>
      </p:sp>
    </p:spTree>
    <p:extLst>
      <p:ext uri="{BB962C8B-B14F-4D97-AF65-F5344CB8AC3E}">
        <p14:creationId xmlns:p14="http://schemas.microsoft.com/office/powerpoint/2010/main" val="36808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6550"/>
            <a:ext cx="6411333" cy="34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5504" y="2132856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Primero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necesitamos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índice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Luego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agregamos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información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240635" cy="293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Obteniendo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como respuesta:</a:t>
            </a:r>
          </a:p>
          <a:p>
            <a:pPr marL="6858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201 (CREATED): Se creó un nuevo documento 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200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(OK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): Se actualizó un documento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existente</a:t>
            </a: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6772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8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Atrapa</a:t>
            </a:r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lo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puedas</a:t>
            </a:r>
            <a:r>
              <a:rPr lang="en-US" b="1" dirty="0" smtClean="0"/>
              <a:t> </a:t>
            </a:r>
            <a:r>
              <a:rPr lang="en-US" b="1" dirty="0" err="1" smtClean="0"/>
              <a:t>perder</a:t>
            </a:r>
            <a:r>
              <a:rPr lang="en-US" b="1" dirty="0" smtClean="0"/>
              <a:t>,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mismo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ES" dirty="0" smtClean="0"/>
              <a:t>Los conjuntos de datos complejos y en rápido movimiento hacen que sea casi imposible detectar problemas de infraestructura, intrusos o problemas empresariales a medida que pasan usando reglas o humanos mirando los cuadros de mando. Las funciones de aprendizaje automático de X-Pack modelan automáticamente el comportamiento de sus datos de </a:t>
            </a:r>
            <a:r>
              <a:rPr lang="es-ES" dirty="0" err="1" smtClean="0"/>
              <a:t>Elasticsearch</a:t>
            </a:r>
            <a:r>
              <a:rPr lang="es-ES" dirty="0" smtClean="0"/>
              <a:t>, tendencias, periodicidad y más, en tiempo real para identificar problemas más rápidamente, racionalizar el análisis de causas y reducir falsos positivos.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Ir</a:t>
            </a:r>
            <a:r>
              <a:rPr lang="en-US" b="1" dirty="0" smtClean="0"/>
              <a:t> m</a:t>
            </a:r>
            <a:r>
              <a:rPr lang="es-BO" b="1" dirty="0" err="1" smtClean="0"/>
              <a:t>ás</a:t>
            </a:r>
            <a:r>
              <a:rPr lang="es-BO" b="1" dirty="0" smtClean="0"/>
              <a:t> allá de lo obvio en sus datos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 pila elástica es brillante en responder rápidamente a preguntas tales como, "¿cuáles son las solicitudes por hora por segundo durante la última semana?" y visualización de resultados en tiempo real. Pero ¿qué pasa si quieres profundizar más y preguntar "¿hay algo inusual sucediendo?" y "¿qué está causando esto?“.</a:t>
            </a:r>
          </a:p>
          <a:p>
            <a:pPr marL="0" indent="0">
              <a:buNone/>
            </a:pPr>
            <a:r>
              <a:rPr lang="es-ES" dirty="0" smtClean="0"/>
              <a:t>Las funciones de aprendizaje de la máquina X-Pack lo hacen posible y se aplican a una amplia gama de casos de uso y conjuntos de datos, lo que le permite ser creativo con dónde y cómo los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s-BO" b="1" dirty="0" smtClean="0"/>
              <a:t>IT Operaciones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Detectar una caída inusual en las solicitudes de aplicación, luego explorar el servidor problemático que contribuye al 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581128"/>
            <a:ext cx="1387361" cy="17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65" y="4437113"/>
            <a:ext cx="19167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s-ES" dirty="0" smtClean="0"/>
          </a:p>
          <a:p>
            <a:pPr marL="68580" indent="0" algn="ctr">
              <a:buNone/>
            </a:pPr>
            <a:endParaRPr lang="es-ES" dirty="0"/>
          </a:p>
          <a:p>
            <a:pPr marL="68580" indent="0" algn="ctr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un motor de búsqueda, orientado a documentos, basado en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Lucene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6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Sea notificado si hay un aumento inusual por ejemplo en carritos abandonados de la compra en su sitio del e-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725144"/>
            <a:ext cx="1702256" cy="15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4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automaticamente</a:t>
            </a:r>
            <a:r>
              <a:rPr lang="en-US" b="1" dirty="0" smtClean="0"/>
              <a:t> la </a:t>
            </a:r>
            <a:r>
              <a:rPr lang="en-US" b="1" dirty="0" err="1" smtClean="0"/>
              <a:t>complejidad</a:t>
            </a:r>
            <a:r>
              <a:rPr lang="en-US" b="1" dirty="0" smtClean="0"/>
              <a:t> del </a:t>
            </a:r>
            <a:r>
              <a:rPr lang="en-US" b="1" dirty="0" err="1" smtClean="0"/>
              <a:t>mundo</a:t>
            </a:r>
            <a:r>
              <a:rPr lang="en-US" b="1" dirty="0" smtClean="0"/>
              <a:t> real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El tráfico del blog se sumerge en las noches y los fines de semana. Los productos populares tienen ventas crecientes con el tiempo. Tasas de conversión de impacto de ubicación y hora del día. Las funciones de aprendizaje de X-Pack aprenden el comportamiento normal de sus datos, todo por sí mismo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Detecta</a:t>
            </a:r>
            <a:r>
              <a:rPr lang="en-US" b="1" dirty="0" smtClean="0"/>
              <a:t> </a:t>
            </a:r>
            <a:r>
              <a:rPr lang="en-US" b="1" dirty="0" err="1" smtClean="0"/>
              <a:t>todas</a:t>
            </a:r>
            <a:r>
              <a:rPr lang="en-US" b="1" dirty="0" smtClean="0"/>
              <a:t> los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anomal</a:t>
            </a:r>
            <a:r>
              <a:rPr lang="en-US" b="1" dirty="0" err="1"/>
              <a:t>i</a:t>
            </a:r>
            <a:r>
              <a:rPr lang="en-US" b="1" dirty="0" err="1" smtClean="0"/>
              <a:t>as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Las funciones de aprendizaje de la máquina X-Pack empujan los límites de lo que puede descubrir en sus datos de </a:t>
            </a:r>
            <a:r>
              <a:rPr lang="es-ES" dirty="0" err="1" smtClean="0"/>
              <a:t>Elasticsearch</a:t>
            </a:r>
            <a:r>
              <a:rPr lang="es-ES" dirty="0" smtClean="0"/>
              <a:t>. Se sabe cuándo una métrica específica, como peticiones por segundo, comienza a desviarse de la norma. Detectar valores atípicos en una población mediante la construcción de un perfil de un usuario o máquina "típico" para saber cuándo uno empieza a alejarse del paquete.</a:t>
            </a:r>
          </a:p>
          <a:p>
            <a:pPr marL="0" indent="0">
              <a:buNone/>
            </a:pPr>
            <a:r>
              <a:rPr lang="es-ES" dirty="0" smtClean="0"/>
              <a:t>Clasifique los mensajes de registro para saber lo que es normal para un grupo dado y los eventos raros en la superficie o los tipos de mensajes inusuales.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BIBLIOGRAFIA	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Elasticsearch. (2011). ElasticSearch </a:t>
            </a:r>
            <a:r>
              <a:rPr lang="en-US" sz="1600" dirty="0" err="1"/>
              <a:t>documentacion</a:t>
            </a:r>
            <a:r>
              <a:rPr lang="en-US" sz="1600" dirty="0"/>
              <a:t>. Julio 2011, de ElasticSearch </a:t>
            </a:r>
            <a:r>
              <a:rPr lang="en-US" sz="1600" dirty="0" err="1" smtClean="0"/>
              <a:t>Sitio</a:t>
            </a:r>
            <a:r>
              <a:rPr lang="en-US" sz="1600" dirty="0" smtClean="0"/>
              <a:t> </a:t>
            </a:r>
            <a:r>
              <a:rPr lang="en-US" sz="1600" dirty="0"/>
              <a:t>web: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www.elastic.co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Elasticsearch. (2016). A Distributed </a:t>
            </a:r>
            <a:r>
              <a:rPr lang="en-US" sz="1600" dirty="0" err="1"/>
              <a:t>RESTful</a:t>
            </a:r>
            <a:r>
              <a:rPr lang="en-US" sz="1600" dirty="0"/>
              <a:t> Search Engine. Julio 2016, de ElasticSearch </a:t>
            </a:r>
            <a:r>
              <a:rPr lang="en-US" sz="1600" dirty="0" err="1"/>
              <a:t>Sitio</a:t>
            </a:r>
            <a:r>
              <a:rPr lang="en-US" sz="1600" dirty="0"/>
              <a:t> web: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github.com/elastic/elasticsearch</a:t>
            </a:r>
            <a:endParaRPr lang="en-US" sz="1600" dirty="0"/>
          </a:p>
          <a:p>
            <a:endParaRPr lang="es-BO" sz="1600" dirty="0" smtClean="0"/>
          </a:p>
          <a:p>
            <a:r>
              <a:rPr lang="en-US" sz="1600" dirty="0"/>
              <a:t>Elasticsearch. (2011). Machine Learning. </a:t>
            </a:r>
            <a:r>
              <a:rPr lang="en-US" sz="1600" dirty="0" err="1"/>
              <a:t>junio</a:t>
            </a:r>
            <a:r>
              <a:rPr lang="en-US" sz="1600" dirty="0"/>
              <a:t> 2011, de Elasticsearch x-pack </a:t>
            </a:r>
            <a:r>
              <a:rPr lang="en-US" sz="1600" dirty="0" err="1"/>
              <a:t>Sitio</a:t>
            </a:r>
            <a:r>
              <a:rPr lang="en-US" sz="1600" dirty="0"/>
              <a:t> web: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www.elastic.co/products/x-pack/machine-learning</a:t>
            </a:r>
            <a:endParaRPr lang="en-US" sz="1600" dirty="0" smtClean="0"/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5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Shay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Kimchy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Banon</a:t>
            </a:r>
            <a:r>
              <a:rPr lang="en-US" dirty="0">
                <a:latin typeface="Arial" pitchFamily="34" charset="0"/>
                <a:cs typeface="Arial" pitchFamily="34" charset="0"/>
              </a:rPr>
              <a:t> en el 2010: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 algn="ct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“...</a:t>
            </a:r>
            <a:r>
              <a:rPr lang="es-ES" sz="17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700" i="1" dirty="0">
                <a:latin typeface="Arial" pitchFamily="34" charset="0"/>
                <a:cs typeface="Arial" pitchFamily="34" charset="0"/>
              </a:rPr>
              <a:t>ElasticSearch sí mismo nació fuera de mi frustración con el hecho de que no hay realmente una solución buena, de código abierto, para el motor de búsqueda distribuido por ahí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Mantenido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él</a:t>
            </a:r>
            <a:r>
              <a:rPr lang="en-US" dirty="0">
                <a:latin typeface="Arial" pitchFamily="34" charset="0"/>
                <a:cs typeface="Arial" pitchFamily="34" charset="0"/>
              </a:rPr>
              <a:t> hasta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creación</a:t>
            </a:r>
            <a:r>
              <a:rPr lang="en-US" dirty="0">
                <a:latin typeface="Arial" pitchFamily="34" charset="0"/>
                <a:cs typeface="Arial" pitchFamily="34" charset="0"/>
              </a:rPr>
              <a:t> de Elasticsearch.com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http://elasticsearch.com/) </a:t>
            </a:r>
            <a:r>
              <a:rPr lang="en-US" dirty="0">
                <a:latin typeface="Arial" pitchFamily="34" charset="0"/>
                <a:cs typeface="Arial" pitchFamily="34" charset="0"/>
              </a:rPr>
              <a:t>en 2012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desarrollado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empresa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bajo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licencia</a:t>
            </a:r>
            <a:r>
              <a:rPr lang="en-US" dirty="0">
                <a:latin typeface="Arial" pitchFamily="34" charset="0"/>
                <a:cs typeface="Arial" pitchFamily="34" charset="0"/>
              </a:rPr>
              <a:t> Apache 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muy</a:t>
            </a:r>
            <a:r>
              <a:rPr lang="en-US" dirty="0">
                <a:latin typeface="Arial" pitchFamily="34" charset="0"/>
                <a:cs typeface="Arial" pitchFamily="34" charset="0"/>
              </a:rPr>
              <a:t> flexible).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versión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fecha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</a:t>
            </a:r>
            <a:r>
              <a:rPr lang="en-US" dirty="0">
                <a:latin typeface="Arial" pitchFamily="34" charset="0"/>
                <a:cs typeface="Arial" pitchFamily="34" charset="0"/>
              </a:rPr>
              <a:t> la 1.3.2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Requiere</a:t>
            </a:r>
            <a:r>
              <a:rPr lang="en-US" dirty="0">
                <a:latin typeface="Arial" pitchFamily="34" charset="0"/>
                <a:cs typeface="Arial" pitchFamily="34" charset="0"/>
              </a:rPr>
              <a:t> Java 7.x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Orientado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JSON's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Basado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Apache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Libre</a:t>
            </a:r>
            <a:r>
              <a:rPr lang="en-US" dirty="0">
                <a:latin typeface="Arial" pitchFamily="34" charset="0"/>
                <a:cs typeface="Arial" pitchFamily="34" charset="0"/>
              </a:rPr>
              <a:t> de schemas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definirlos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necesario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Distribuido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Escala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BO" dirty="0" smtClean="0">
                <a:latin typeface="Arial" pitchFamily="34" charset="0"/>
                <a:cs typeface="Arial" pitchFamily="34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>
                <a:latin typeface="Arial" pitchFamily="34" charset="0"/>
                <a:cs typeface="Arial" pitchFamily="34" charset="0"/>
              </a:rPr>
              <a:t> HA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>
                <a:latin typeface="Arial" pitchFamily="34" charset="0"/>
                <a:cs typeface="Arial" pitchFamily="34" charset="0"/>
              </a:rPr>
              <a:t>Multi-Tenant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múltiples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índices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vez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Centrado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API's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Expone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funcionalidades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vía</a:t>
            </a:r>
            <a:r>
              <a:rPr lang="en-US" dirty="0">
                <a:latin typeface="Arial" pitchFamily="34" charset="0"/>
                <a:cs typeface="Arial" pitchFamily="34" charset="0"/>
              </a:rPr>
              <a:t> APIs REST</a:t>
            </a:r>
          </a:p>
        </p:txBody>
      </p:sp>
    </p:spTree>
    <p:extLst>
      <p:ext uri="{BB962C8B-B14F-4D97-AF65-F5344CB8AC3E}">
        <p14:creationId xmlns:p14="http://schemas.microsoft.com/office/powerpoint/2010/main" val="16714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Búsquedas no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Todos </a:t>
            </a:r>
            <a:r>
              <a:rPr lang="es-ES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que contengan la palabra “curso”.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Búsquedas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“oro” vendidos por 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dirty="0">
                <a:latin typeface="Arial" pitchFamily="34" charset="0"/>
                <a:cs typeface="Arial" pitchFamily="34" charset="0"/>
              </a:rPr>
              <a:t> “X” en Marzo.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Aggregations</a:t>
            </a:r>
            <a:r>
              <a:rPr lang="es-ES" dirty="0">
                <a:latin typeface="Arial" pitchFamily="34" charset="0"/>
                <a:cs typeface="Arial" pitchFamily="34" charset="0"/>
              </a:rPr>
              <a:t> / Facetas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de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Combinaciones de todo lo anterior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vendidos en Abril de los usuarios “X” e “Y” en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… y todo en tiempo “casi” real!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41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Elasticsearch se compone de dos capas principales bien definidas y desacopladas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Sistema distribuido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Implementa </a:t>
            </a:r>
            <a:r>
              <a:rPr lang="es-ES" dirty="0">
                <a:latin typeface="Arial" pitchFamily="34" charset="0"/>
                <a:cs typeface="Arial" pitchFamily="34" charset="0"/>
              </a:rPr>
              <a:t>la lógica de coordinación de los nodos de un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clúster </a:t>
            </a:r>
            <a:r>
              <a:rPr lang="es-ES" dirty="0">
                <a:latin typeface="Arial" pitchFamily="34" charset="0"/>
                <a:cs typeface="Arial" pitchFamily="34" charset="0"/>
              </a:rPr>
              <a:t>y el mantenimiento de sus datos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Motor de búsqueda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Proporciona </a:t>
            </a:r>
            <a:r>
              <a:rPr lang="es-ES" dirty="0">
                <a:latin typeface="Arial" pitchFamily="34" charset="0"/>
                <a:cs typeface="Arial" pitchFamily="34" charset="0"/>
              </a:rPr>
              <a:t>las funcionalidades de indexación y búsqueda de documentos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 que se espera de un sistema distribuido.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Performance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Escalabilidad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Alta disponibilidad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Tolerancia a fallos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565</TotalTime>
  <Words>1358</Words>
  <Application>Microsoft Office PowerPoint</Application>
  <PresentationFormat>Presentación en pantalla (4:3)</PresentationFormat>
  <Paragraphs>169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Austin</vt:lpstr>
      <vt:lpstr>ElasticSearch</vt:lpstr>
      <vt:lpstr>Presentación de PowerPoint</vt:lpstr>
      <vt:lpstr>Elasticsearch</vt:lpstr>
      <vt:lpstr>Elasticsearch</vt:lpstr>
      <vt:lpstr>¿Qué características tiene?</vt:lpstr>
      <vt:lpstr>¿Y qué puede hacer?</vt:lpstr>
      <vt:lpstr>Empresas que usan</vt:lpstr>
      <vt:lpstr>Componentes principales</vt:lpstr>
      <vt:lpstr>Sistema distribuido</vt:lpstr>
      <vt:lpstr>Sistema distribuido</vt:lpstr>
      <vt:lpstr>Sistema distribuido: Ejemplo</vt:lpstr>
      <vt:lpstr>Sistema distribuido: más sobre shards</vt:lpstr>
      <vt:lpstr>Sistema distribuido: Ejemplo shard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Estructura de datos</vt:lpstr>
      <vt:lpstr>Estructura de datos</vt:lpstr>
      <vt:lpstr>Tipos de datos</vt:lpstr>
      <vt:lpstr>Insertando datos: Index API</vt:lpstr>
      <vt:lpstr>Insertando datos: Index API</vt:lpstr>
      <vt:lpstr>Insertando datos: Index API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dany</dc:creator>
  <cp:lastModifiedBy>dany</cp:lastModifiedBy>
  <cp:revision>44</cp:revision>
  <dcterms:created xsi:type="dcterms:W3CDTF">2017-10-01T20:57:27Z</dcterms:created>
  <dcterms:modified xsi:type="dcterms:W3CDTF">2017-10-11T04:01:26Z</dcterms:modified>
</cp:coreProperties>
</file>