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73" r:id="rId4"/>
    <p:sldId id="274" r:id="rId5"/>
    <p:sldId id="275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713" autoAdjust="0"/>
  </p:normalViewPr>
  <p:slideViewPr>
    <p:cSldViewPr>
      <p:cViewPr varScale="1">
        <p:scale>
          <a:sx n="85" d="100"/>
          <a:sy n="85" d="100"/>
        </p:scale>
        <p:origin x="10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9473AD-16A9-41E1-8C7E-C9BC8DF433F0}" type="datetimeFigureOut">
              <a:rPr lang="pt-BR" smtClean="0"/>
              <a:pPr/>
              <a:t>30/06/2021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5C1384D-0703-4F5E-8FFA-A55FAE94EA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3AD-16A9-41E1-8C7E-C9BC8DF433F0}" type="datetimeFigureOut">
              <a:rPr lang="pt-BR" smtClean="0"/>
              <a:pPr/>
              <a:t>30/06/2021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384D-0703-4F5E-8FFA-A55FAE94EA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3AD-16A9-41E1-8C7E-C9BC8DF433F0}" type="datetimeFigureOut">
              <a:rPr lang="pt-BR" smtClean="0"/>
              <a:pPr/>
              <a:t>30/06/2021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384D-0703-4F5E-8FFA-A55FAE94EA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3AD-16A9-41E1-8C7E-C9BC8DF433F0}" type="datetimeFigureOut">
              <a:rPr lang="pt-BR" smtClean="0"/>
              <a:pPr/>
              <a:t>30/06/2021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384D-0703-4F5E-8FFA-A55FAE94EA9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3AD-16A9-41E1-8C7E-C9BC8DF433F0}" type="datetimeFigureOut">
              <a:rPr lang="pt-BR" smtClean="0"/>
              <a:pPr/>
              <a:t>30/06/2021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384D-0703-4F5E-8FFA-A55FAE94EA9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3AD-16A9-41E1-8C7E-C9BC8DF433F0}" type="datetimeFigureOut">
              <a:rPr lang="pt-BR" smtClean="0"/>
              <a:pPr/>
              <a:t>30/06/2021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384D-0703-4F5E-8FFA-A55FAE94EA9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3AD-16A9-41E1-8C7E-C9BC8DF433F0}" type="datetimeFigureOut">
              <a:rPr lang="pt-BR" smtClean="0"/>
              <a:pPr/>
              <a:t>30/06/2021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384D-0703-4F5E-8FFA-A55FAE94EA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3AD-16A9-41E1-8C7E-C9BC8DF433F0}" type="datetimeFigureOut">
              <a:rPr lang="pt-BR" smtClean="0"/>
              <a:pPr/>
              <a:t>30/06/2021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384D-0703-4F5E-8FFA-A55FAE94EA9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73AD-16A9-41E1-8C7E-C9BC8DF433F0}" type="datetimeFigureOut">
              <a:rPr lang="pt-BR" smtClean="0"/>
              <a:pPr/>
              <a:t>30/06/2021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384D-0703-4F5E-8FFA-A55FAE94EA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69473AD-16A9-41E1-8C7E-C9BC8DF433F0}" type="datetimeFigureOut">
              <a:rPr lang="pt-BR" smtClean="0"/>
              <a:pPr/>
              <a:t>30/06/2021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1384D-0703-4F5E-8FFA-A55FAE94EA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9473AD-16A9-41E1-8C7E-C9BC8DF433F0}" type="datetimeFigureOut">
              <a:rPr lang="pt-BR" smtClean="0"/>
              <a:pPr/>
              <a:t>30/06/2021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5C1384D-0703-4F5E-8FFA-A55FAE94EA9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69473AD-16A9-41E1-8C7E-C9BC8DF433F0}" type="datetimeFigureOut">
              <a:rPr lang="pt-BR" smtClean="0"/>
              <a:pPr/>
              <a:t>30/06/2021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5C1384D-0703-4F5E-8FFA-A55FAE94EA9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pt/custo-moeda-d%C3%B3lares-quatro-verde-151072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9512" y="1752601"/>
            <a:ext cx="8424936" cy="1829761"/>
          </a:xfrm>
        </p:spPr>
        <p:txBody>
          <a:bodyPr>
            <a:normAutofit/>
          </a:bodyPr>
          <a:lstStyle/>
          <a:p>
            <a:r>
              <a:rPr lang="pt-BR" dirty="0"/>
              <a:t>Recozimento</a:t>
            </a:r>
            <a:br>
              <a:rPr lang="pt-BR" sz="1800" dirty="0"/>
            </a:br>
            <a:r>
              <a:rPr lang="pt-BR" sz="1800" dirty="0"/>
              <a:t>Antecipando os resultados do Recozimento de forma eficiente e lucrativa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Daniel Rodrigues de Rezende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Visando melhorar a eficiência do processo de RECOZIMENTO, foi criado um software preditivo para auxiliar neste processo, visando um processo eficiente e lucrativo.</a:t>
            </a:r>
          </a:p>
          <a:p>
            <a:r>
              <a:rPr lang="pt-BR" sz="1600" dirty="0">
                <a:solidFill>
                  <a:srgbClr val="000000"/>
                </a:solidFill>
                <a:latin typeface="Open Sans" panose="020B0604020202020204" pitchFamily="34" charset="0"/>
              </a:rPr>
              <a:t>Os números do CENÁRIO ATUAL indicam que o processo de RECOZIMENTO não está eficiente, sendo muitos deles sendo classificados como RUIM.</a:t>
            </a:r>
            <a:endParaRPr lang="pt-BR" sz="1600" b="0" i="0" dirty="0">
              <a:solidFill>
                <a:srgbClr val="000000"/>
              </a:solidFill>
              <a:effectLst/>
              <a:latin typeface="Open Sans" panose="020B0604020202020204" pitchFamily="34" charset="0"/>
            </a:endParaRPr>
          </a:p>
          <a:p>
            <a:endParaRPr lang="pt-BR" sz="20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Cenário Atual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7E65A76-E197-4F09-8870-9D348932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996952"/>
            <a:ext cx="4968552" cy="33466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NÃO, os números mostrados anteriormente não são satisfatórios, é verdade,</a:t>
            </a:r>
          </a:p>
          <a:p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PORÉM, se nos anteciparmos as causas do problema, isso pode mudar! Os dados estão aqui para nos ajudar;</a:t>
            </a:r>
          </a:p>
          <a:p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SIM!! Com isso, podemos nos focar as causas do problema no processo</a:t>
            </a:r>
          </a:p>
          <a:p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E MELHOR AINDA!! Melhorar os resultados!</a:t>
            </a:r>
            <a:endParaRPr lang="pt-BR" sz="20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Os prós e contras dos números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Open Sans" panose="020B0606030504020204" pitchFamily="34" charset="0"/>
              </a:rPr>
              <a:t>Com estes dados em mãos, podemos nos antecipar aos problemas, usando o software preditivo, mas como?!</a:t>
            </a:r>
          </a:p>
          <a:p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Por exemplo, simular casos reais (temperatura, tipo de metal, </a:t>
            </a:r>
            <a:r>
              <a:rPr lang="pt-BR" sz="1600" dirty="0" err="1">
                <a:solidFill>
                  <a:srgbClr val="000000"/>
                </a:solidFill>
                <a:latin typeface="Open Sans" panose="020B0606030504020204" pitchFamily="34" charset="0"/>
              </a:rPr>
              <a:t>etc</a:t>
            </a:r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) e olhar os resultados em tempo real;</a:t>
            </a:r>
          </a:p>
          <a:p>
            <a:pPr lvl="1"/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Se antecipar a problemas que o processo de Recozimento pode apresentar;</a:t>
            </a:r>
          </a:p>
          <a:p>
            <a:pPr lvl="1"/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Evita-se desperdício de material;</a:t>
            </a:r>
          </a:p>
          <a:p>
            <a:pPr lvl="1"/>
            <a:endParaRPr lang="pt-BR" sz="160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lvl="1"/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Evita-se desperdício de dinheiro;</a:t>
            </a:r>
          </a:p>
          <a:p>
            <a:pPr marL="393192" lvl="1" indent="0">
              <a:buNone/>
            </a:pPr>
            <a:endParaRPr lang="pt-BR" sz="1800" dirty="0">
              <a:solidFill>
                <a:srgbClr val="000000"/>
              </a:solidFill>
              <a:latin typeface="Open Sans" panose="020B0606030504020204" pitchFamily="34" charset="0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Contra dados não há argumentos</a:t>
            </a:r>
          </a:p>
        </p:txBody>
      </p:sp>
    </p:spTree>
    <p:extLst>
      <p:ext uri="{BB962C8B-B14F-4D97-AF65-F5344CB8AC3E}">
        <p14:creationId xmlns:p14="http://schemas.microsoft.com/office/powerpoint/2010/main" val="2276805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>
                <a:solidFill>
                  <a:srgbClr val="000000"/>
                </a:solidFill>
                <a:latin typeface="Open Sans" panose="020B0606030504020204" pitchFamily="34" charset="0"/>
              </a:rPr>
              <a:t>Qual é a eficiência deste software preditivo?!</a:t>
            </a:r>
          </a:p>
          <a:p>
            <a:pPr lvl="1"/>
            <a:endParaRPr lang="pt-BR" sz="2800" dirty="0"/>
          </a:p>
          <a:p>
            <a:pPr lvl="1"/>
            <a:r>
              <a:rPr lang="pt-BR" sz="1400" dirty="0"/>
              <a:t>De acordo com simulações feitas, o software tem precisão MEDIA de 72%</a:t>
            </a:r>
          </a:p>
          <a:p>
            <a:pPr lvl="1"/>
            <a:endParaRPr lang="pt-BR" sz="1400" dirty="0"/>
          </a:p>
          <a:p>
            <a:endParaRPr lang="pt-BR" sz="1800" dirty="0"/>
          </a:p>
          <a:p>
            <a:r>
              <a:rPr lang="pt-BR" sz="1800" dirty="0"/>
              <a:t>O que quer dizer?</a:t>
            </a:r>
          </a:p>
          <a:p>
            <a:endParaRPr lang="pt-BR" sz="1800" dirty="0"/>
          </a:p>
          <a:p>
            <a:pPr lvl="1"/>
            <a:r>
              <a:rPr lang="pt-BR" sz="1400" dirty="0"/>
              <a:t>O processo de recozimento tem 72% de chance de ter um resultado ESPERADO;</a:t>
            </a:r>
          </a:p>
          <a:p>
            <a:pPr lvl="1"/>
            <a:endParaRPr lang="pt-BR" sz="1400" dirty="0"/>
          </a:p>
          <a:p>
            <a:pPr lvl="1"/>
            <a:endParaRPr lang="pt-BR" sz="1400" dirty="0"/>
          </a:p>
          <a:p>
            <a:r>
              <a:rPr lang="pt-BR" sz="1800" dirty="0"/>
              <a:t>O que significa que você tem 72% de chance de ter lucratividade no seu processo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700" dirty="0"/>
              <a:t>Perspectivas e previsibilidade no radar</a:t>
            </a:r>
          </a:p>
        </p:txBody>
      </p:sp>
      <p:pic>
        <p:nvPicPr>
          <p:cNvPr id="5" name="Imagem 4" descr="Fundo preto com letras brancas&#10;&#10;Descrição gerada automaticamente com confiança média">
            <a:extLst>
              <a:ext uri="{FF2B5EF4-FFF2-40B4-BE49-F238E27FC236}">
                <a16:creationId xmlns:a16="http://schemas.microsoft.com/office/drawing/2014/main" id="{69BDC2B2-D07C-47A4-9CA0-A1F5DCCCE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60032" y="4869160"/>
            <a:ext cx="1345993" cy="74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89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</TotalTime>
  <Words>263</Words>
  <Application>Microsoft Office PowerPoint</Application>
  <PresentationFormat>Apresentação na tela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Lucida Sans Unicode</vt:lpstr>
      <vt:lpstr>Open Sans</vt:lpstr>
      <vt:lpstr>Verdana</vt:lpstr>
      <vt:lpstr>Wingdings 2</vt:lpstr>
      <vt:lpstr>Wingdings 3</vt:lpstr>
      <vt:lpstr>Concurso</vt:lpstr>
      <vt:lpstr>Recozimento Antecipando os resultados do Recozimento de forma eficiente e lucrativa</vt:lpstr>
      <vt:lpstr>Cenário Atual</vt:lpstr>
      <vt:lpstr>Os prós e contras dos números</vt:lpstr>
      <vt:lpstr>Contra dados não há argumentos</vt:lpstr>
      <vt:lpstr>Perspectivas e previsibilidade no radar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Tragédia de Brumadinho Análise dos dados e previsões de categorias de risco, danos associados e classe</dc:title>
  <dc:creator>Admin</dc:creator>
  <cp:lastModifiedBy>Daniel Rezende</cp:lastModifiedBy>
  <cp:revision>25</cp:revision>
  <dcterms:created xsi:type="dcterms:W3CDTF">2019-03-25T11:42:42Z</dcterms:created>
  <dcterms:modified xsi:type="dcterms:W3CDTF">2021-06-30T13:28:36Z</dcterms:modified>
</cp:coreProperties>
</file>