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2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2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2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319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89" r:id="rId6"/>
    <p:sldLayoutId id="2147483885" r:id="rId7"/>
    <p:sldLayoutId id="2147483886" r:id="rId8"/>
    <p:sldLayoutId id="2147483887" r:id="rId9"/>
    <p:sldLayoutId id="2147483888" r:id="rId10"/>
    <p:sldLayoutId id="21474838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emuplay.com/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Picture 3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1054A1C4-53A6-0056-5C13-1B7E556952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371628-7BB7-8C39-D607-B5A407E92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5159476" cy="2247899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s-ES" sz="5400" dirty="0">
                <a:solidFill>
                  <a:srgbClr val="FFFFFF"/>
                </a:solidFill>
              </a:rPr>
              <a:t>De la huerta </a:t>
            </a:r>
            <a:br>
              <a:rPr lang="es-ES" sz="5400" dirty="0">
                <a:solidFill>
                  <a:srgbClr val="FFFFFF"/>
                </a:solidFill>
              </a:rPr>
            </a:br>
            <a:r>
              <a:rPr lang="es-ES" sz="5400" dirty="0">
                <a:solidFill>
                  <a:srgbClr val="FFFFFF"/>
                </a:solidFill>
              </a:rPr>
              <a:t>a la mesa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A74D88-8CCD-020D-9B2D-03F216EA9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1374" y="4541983"/>
            <a:ext cx="3167626" cy="1280159"/>
          </a:xfrm>
        </p:spPr>
        <p:txBody>
          <a:bodyPr anchor="b">
            <a:normAutofit/>
          </a:bodyPr>
          <a:lstStyle/>
          <a:p>
            <a:pPr algn="r"/>
            <a:r>
              <a:rPr lang="es-ES" sz="2400" dirty="0">
                <a:solidFill>
                  <a:srgbClr val="FFFFFF"/>
                </a:solidFill>
              </a:rPr>
              <a:t>Manual de instalación</a:t>
            </a:r>
          </a:p>
        </p:txBody>
      </p:sp>
    </p:spTree>
    <p:extLst>
      <p:ext uri="{BB962C8B-B14F-4D97-AF65-F5344CB8AC3E}">
        <p14:creationId xmlns:p14="http://schemas.microsoft.com/office/powerpoint/2010/main" val="289332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7C6A2-14D4-D0D4-A11D-B5A46382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Ejecutable de la aplicación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26616E-42CD-496A-8342-A6A940026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809" y="1824431"/>
            <a:ext cx="4275190" cy="437425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2B28A5F-2CB3-A2E1-102A-A9B7AB5CB311}"/>
              </a:ext>
            </a:extLst>
          </p:cNvPr>
          <p:cNvCxnSpPr>
            <a:cxnSpLocks/>
          </p:cNvCxnSpPr>
          <p:nvPr/>
        </p:nvCxnSpPr>
        <p:spPr>
          <a:xfrm flipH="1">
            <a:off x="6131335" y="3175819"/>
            <a:ext cx="1484977" cy="21433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1E1B8310-797A-9A03-6044-01D4BA9DCE8A}"/>
              </a:ext>
            </a:extLst>
          </p:cNvPr>
          <p:cNvSpPr txBox="1">
            <a:spLocks/>
          </p:cNvSpPr>
          <p:nvPr/>
        </p:nvSpPr>
        <p:spPr>
          <a:xfrm>
            <a:off x="7616312" y="2115846"/>
            <a:ext cx="3758381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Cuando termina el proceso</a:t>
            </a:r>
            <a:br>
              <a:rPr lang="es-ES" dirty="0"/>
            </a:br>
            <a:r>
              <a:rPr lang="es-ES" dirty="0"/>
              <a:t>hay acceder a través de la pestaña notificaciones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Podemos acceder al </a:t>
            </a:r>
            <a:br>
              <a:rPr lang="es-ES" dirty="0"/>
            </a:br>
            <a:r>
              <a:rPr lang="es-ES" dirty="0"/>
              <a:t>directorio donde se </a:t>
            </a:r>
            <a:br>
              <a:rPr lang="es-ES" dirty="0"/>
            </a:br>
            <a:r>
              <a:rPr lang="es-ES" dirty="0"/>
              <a:t>encuentra la aplicación.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F221C84F-C7AE-A9C2-2333-2833C0EA9192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473677" y="2949677"/>
            <a:ext cx="3142635" cy="9497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D357-56AC-49B6-60BA-61712BAD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Ejecutable de la aplicación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BA4C71-4DFC-103C-8C54-3AB7A770E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17947"/>
            <a:ext cx="3478161" cy="35671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Podemos cambiar el nombre y al tener la extensión .</a:t>
            </a:r>
            <a:r>
              <a:rPr lang="es-ES" dirty="0" err="1"/>
              <a:t>apk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se puede instalar en todos </a:t>
            </a:r>
            <a:br>
              <a:rPr lang="es-ES" dirty="0"/>
            </a:br>
            <a:r>
              <a:rPr lang="es-ES" dirty="0"/>
              <a:t>los dispositivos compatibles.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016CF8-2E67-BE15-353C-6B2FB9B9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271" y="2446660"/>
            <a:ext cx="4130398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F0050-A30C-58F9-B224-54E1A69A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Formas de instalar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10F8A-9836-2417-DEC5-06EC2B19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Emulador de Android Studio</a:t>
            </a:r>
          </a:p>
          <a:p>
            <a:pPr marL="0" indent="0" algn="ctr">
              <a:buNone/>
            </a:pPr>
            <a:r>
              <a:rPr lang="es-ES" dirty="0"/>
              <a:t>Simulador </a:t>
            </a:r>
            <a:r>
              <a:rPr lang="es-ES" dirty="0" err="1"/>
              <a:t>Memu</a:t>
            </a:r>
            <a:r>
              <a:rPr lang="es-ES" dirty="0"/>
              <a:t> Play para Android</a:t>
            </a:r>
          </a:p>
          <a:p>
            <a:pPr marL="0" indent="0" algn="ctr">
              <a:buNone/>
            </a:pPr>
            <a:r>
              <a:rPr lang="es-ES" dirty="0"/>
              <a:t>Ejecutable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327132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F0050-A30C-58F9-B224-54E1A69A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Emulador de Android Studio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D10F8A-9836-2417-DEC5-06EC2B19F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556" y="2332026"/>
            <a:ext cx="2763663" cy="35671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Abrir el proyecto en Android Studio y dirigirse a la pestaña de emuladores</a:t>
            </a:r>
          </a:p>
          <a:p>
            <a:pPr marL="0" indent="0">
              <a:buNone/>
            </a:pP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6979922-3433-642E-95ED-A092166F03E7}"/>
              </a:ext>
            </a:extLst>
          </p:cNvPr>
          <p:cNvCxnSpPr>
            <a:cxnSpLocks/>
          </p:cNvCxnSpPr>
          <p:nvPr/>
        </p:nvCxnSpPr>
        <p:spPr>
          <a:xfrm flipH="1">
            <a:off x="7826477" y="3805084"/>
            <a:ext cx="1120079" cy="10127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229F4D28-C784-F38A-0294-6D551C3E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3218745"/>
            <a:ext cx="7260324" cy="2507197"/>
          </a:xfrm>
          <a:prstGeom prst="rect">
            <a:avLst/>
          </a:prstGeom>
        </p:spPr>
      </p:pic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909B3462-737A-4832-45AD-49540B43D823}"/>
              </a:ext>
            </a:extLst>
          </p:cNvPr>
          <p:cNvCxnSpPr>
            <a:cxnSpLocks/>
          </p:cNvCxnSpPr>
          <p:nvPr/>
        </p:nvCxnSpPr>
        <p:spPr>
          <a:xfrm flipH="1" flipV="1">
            <a:off x="2910348" y="3352801"/>
            <a:ext cx="6036208" cy="363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81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168E8-7024-DD1B-3C7A-50ADA329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Emulador de Android Studio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C17541-C7D6-F91F-D301-7013DC3D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45" y="1767976"/>
            <a:ext cx="2644876" cy="3567118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Ahora debemos lanzar la aplicación. También admite un dispositivos físicos conectados por cable al pc, el tiempo de espera es menor.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DFC4FC-6B74-80DF-DF41-B09EBFF41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6" y="2568000"/>
            <a:ext cx="7887383" cy="2735817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695F029-09AD-F4D9-85BC-45A7AA29C201}"/>
              </a:ext>
            </a:extLst>
          </p:cNvPr>
          <p:cNvCxnSpPr>
            <a:cxnSpLocks/>
          </p:cNvCxnSpPr>
          <p:nvPr/>
        </p:nvCxnSpPr>
        <p:spPr>
          <a:xfrm flipH="1">
            <a:off x="3156155" y="2399071"/>
            <a:ext cx="5742039" cy="5801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06459F6-ACEB-EE1C-BB24-75EA590350C3}"/>
              </a:ext>
            </a:extLst>
          </p:cNvPr>
          <p:cNvCxnSpPr>
            <a:cxnSpLocks/>
          </p:cNvCxnSpPr>
          <p:nvPr/>
        </p:nvCxnSpPr>
        <p:spPr>
          <a:xfrm flipH="1">
            <a:off x="4630994" y="3156155"/>
            <a:ext cx="4355690" cy="395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4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1C71-6C16-6A0B-BF1C-45390CA4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709649"/>
            <a:ext cx="9905999" cy="1360898"/>
          </a:xfrm>
        </p:spPr>
        <p:txBody>
          <a:bodyPr>
            <a:normAutofit/>
          </a:bodyPr>
          <a:lstStyle/>
          <a:p>
            <a:r>
              <a:rPr lang="es-ES" dirty="0"/>
              <a:t>Simulador </a:t>
            </a:r>
            <a:r>
              <a:rPr lang="es-ES" dirty="0" err="1"/>
              <a:t>Memu</a:t>
            </a:r>
            <a:r>
              <a:rPr lang="es-ES" dirty="0"/>
              <a:t> Play para Android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B648EE-49BF-6FCC-0705-E7AE62F5F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29" y="2547677"/>
            <a:ext cx="11029337" cy="3567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Tras descargar de la página oficial </a:t>
            </a:r>
            <a:r>
              <a:rPr lang="es-ES" dirty="0">
                <a:hlinkClick r:id="rId2"/>
              </a:rPr>
              <a:t>https://memuplay.com/es/</a:t>
            </a:r>
            <a:r>
              <a:rPr lang="es-ES" dirty="0"/>
              <a:t> e instalar el simulador, </a:t>
            </a:r>
          </a:p>
          <a:p>
            <a:pPr marL="0" indent="0">
              <a:buNone/>
            </a:pPr>
            <a:r>
              <a:rPr lang="es-ES" dirty="0"/>
              <a:t>podemos seleccionar el tipo de dispositivo que deseemos, por defecto viene como Tablet.</a:t>
            </a:r>
          </a:p>
        </p:txBody>
      </p:sp>
    </p:spTree>
    <p:extLst>
      <p:ext uri="{BB962C8B-B14F-4D97-AF65-F5344CB8AC3E}">
        <p14:creationId xmlns:p14="http://schemas.microsoft.com/office/powerpoint/2010/main" val="71317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9528A18B-EEBF-F37A-7371-2E79818CD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372" y="903968"/>
            <a:ext cx="8943255" cy="5050064"/>
          </a:xfrm>
        </p:spPr>
      </p:pic>
    </p:spTree>
    <p:extLst>
      <p:ext uri="{BB962C8B-B14F-4D97-AF65-F5344CB8AC3E}">
        <p14:creationId xmlns:p14="http://schemas.microsoft.com/office/powerpoint/2010/main" val="300204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3EFDCF-566F-E039-5CE1-78AFAA85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Simulador </a:t>
            </a:r>
            <a:r>
              <a:rPr lang="es-ES" dirty="0" err="1"/>
              <a:t>Memu</a:t>
            </a:r>
            <a:r>
              <a:rPr lang="es-ES" dirty="0"/>
              <a:t> Play para Android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" name="Marcador de contenido 7">
            <a:extLst>
              <a:ext uri="{FF2B5EF4-FFF2-40B4-BE49-F238E27FC236}">
                <a16:creationId xmlns:a16="http://schemas.microsoft.com/office/drawing/2014/main" id="{B4838E6C-64F6-5DC2-3434-06684772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057" y="2382109"/>
            <a:ext cx="3445329" cy="35671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lanzamos la aplicación nos la ejecuta correctamente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9E5AEFE-32BA-977C-46B6-5D352301C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66" y="4601197"/>
            <a:ext cx="4450466" cy="1280271"/>
          </a:xfrm>
          <a:prstGeom prst="rect">
            <a:avLst/>
          </a:prstGeom>
        </p:spPr>
      </p:pic>
      <p:sp>
        <p:nvSpPr>
          <p:cNvPr id="16" name="Marcador de contenido 7">
            <a:extLst>
              <a:ext uri="{FF2B5EF4-FFF2-40B4-BE49-F238E27FC236}">
                <a16:creationId xmlns:a16="http://schemas.microsoft.com/office/drawing/2014/main" id="{12ED9E7C-2E25-3F66-1D32-35705924D1EC}"/>
              </a:ext>
            </a:extLst>
          </p:cNvPr>
          <p:cNvSpPr txBox="1">
            <a:spLocks/>
          </p:cNvSpPr>
          <p:nvPr/>
        </p:nvSpPr>
        <p:spPr>
          <a:xfrm>
            <a:off x="1295400" y="2484426"/>
            <a:ext cx="344532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8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029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4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Si nos fijamos en </a:t>
            </a:r>
            <a:br>
              <a:rPr lang="es-ES" dirty="0"/>
            </a:br>
            <a:r>
              <a:rPr lang="es-ES" dirty="0"/>
              <a:t>Android Studio </a:t>
            </a:r>
            <a:br>
              <a:rPr lang="es-ES" dirty="0"/>
            </a:br>
            <a:r>
              <a:rPr lang="es-ES" dirty="0"/>
              <a:t>nos aparece el dispositivo </a:t>
            </a:r>
            <a:br>
              <a:rPr lang="es-ES" dirty="0"/>
            </a:br>
            <a:r>
              <a:rPr lang="es-ES" dirty="0"/>
              <a:t>del simulador</a:t>
            </a: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89BCA93-4771-9334-F380-386BE41E6B9B}"/>
              </a:ext>
            </a:extLst>
          </p:cNvPr>
          <p:cNvCxnSpPr>
            <a:cxnSpLocks/>
          </p:cNvCxnSpPr>
          <p:nvPr/>
        </p:nvCxnSpPr>
        <p:spPr>
          <a:xfrm flipH="1">
            <a:off x="8172538" y="3319711"/>
            <a:ext cx="1582468" cy="16115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CBE6F8F5-02EF-0D89-A775-7BFF402FD72C}"/>
              </a:ext>
            </a:extLst>
          </p:cNvPr>
          <p:cNvCxnSpPr>
            <a:cxnSpLocks/>
          </p:cNvCxnSpPr>
          <p:nvPr/>
        </p:nvCxnSpPr>
        <p:spPr>
          <a:xfrm>
            <a:off x="4257368" y="3608439"/>
            <a:ext cx="2535318" cy="13227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62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F60CB74-09BF-ED79-462D-9E34B403B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717" y="944789"/>
            <a:ext cx="8706566" cy="4968421"/>
          </a:xfrm>
        </p:spPr>
      </p:pic>
    </p:spTree>
    <p:extLst>
      <p:ext uri="{BB962C8B-B14F-4D97-AF65-F5344CB8AC3E}">
        <p14:creationId xmlns:p14="http://schemas.microsoft.com/office/powerpoint/2010/main" val="406394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5542B-073D-3A01-69C2-6457E205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Ejecutable de la aplicación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81193-C253-0EFE-6C87-16408C00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3396" y="1901028"/>
            <a:ext cx="2286000" cy="356711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Desde el menú seleccionamos </a:t>
            </a:r>
            <a:r>
              <a:rPr lang="es-ES" dirty="0" err="1"/>
              <a:t>Build</a:t>
            </a:r>
            <a:r>
              <a:rPr lang="es-ES" dirty="0"/>
              <a:t> APK(S)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D0A1149-9EDA-211F-CE90-B83867FE5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03" y="1901028"/>
            <a:ext cx="6843353" cy="3741744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0CCAEBC-49D9-C2C1-3044-1F64CD030C09}"/>
              </a:ext>
            </a:extLst>
          </p:cNvPr>
          <p:cNvCxnSpPr>
            <a:cxnSpLocks/>
          </p:cNvCxnSpPr>
          <p:nvPr/>
        </p:nvCxnSpPr>
        <p:spPr>
          <a:xfrm flipH="1">
            <a:off x="7385956" y="2930013"/>
            <a:ext cx="1885863" cy="188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1990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LeftStep">
      <a:dk1>
        <a:srgbClr val="000000"/>
      </a:dk1>
      <a:lt1>
        <a:srgbClr val="FFFFFF"/>
      </a:lt1>
      <a:dk2>
        <a:srgbClr val="1B3025"/>
      </a:dk2>
      <a:lt2>
        <a:srgbClr val="F3F0F1"/>
      </a:lt2>
      <a:accent1>
        <a:srgbClr val="20B786"/>
      </a:accent1>
      <a:accent2>
        <a:srgbClr val="14BB3F"/>
      </a:accent2>
      <a:accent3>
        <a:srgbClr val="39BA21"/>
      </a:accent3>
      <a:accent4>
        <a:srgbClr val="6FB213"/>
      </a:accent4>
      <a:accent5>
        <a:srgbClr val="A4A51D"/>
      </a:accent5>
      <a:accent6>
        <a:srgbClr val="D58817"/>
      </a:accent6>
      <a:hlink>
        <a:srgbClr val="C34C73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217</Words>
  <Application>Microsoft Office PowerPoint</Application>
  <PresentationFormat>Panorámica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Walbaum Display</vt:lpstr>
      <vt:lpstr>RegattaVTI</vt:lpstr>
      <vt:lpstr>De la huerta  a la mesa</vt:lpstr>
      <vt:lpstr>Formas de instalar</vt:lpstr>
      <vt:lpstr>Emulador de Android Studio </vt:lpstr>
      <vt:lpstr>Emulador de Android Studio </vt:lpstr>
      <vt:lpstr>Simulador Memu Play para Android </vt:lpstr>
      <vt:lpstr>Presentación de PowerPoint</vt:lpstr>
      <vt:lpstr>Simulador Memu Play para Android  </vt:lpstr>
      <vt:lpstr>Presentación de PowerPoint</vt:lpstr>
      <vt:lpstr>Ejecutable de la aplicación  </vt:lpstr>
      <vt:lpstr>Ejecutable de la aplicación  </vt:lpstr>
      <vt:lpstr>Ejecutable de la aplicación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la huerta  a la mesa</dc:title>
  <dc:creator>Daniel Rodríguez Sánchez</dc:creator>
  <cp:lastModifiedBy>Daniel Rodríguez Sánchez</cp:lastModifiedBy>
  <cp:revision>6</cp:revision>
  <dcterms:created xsi:type="dcterms:W3CDTF">2023-04-17T17:42:47Z</dcterms:created>
  <dcterms:modified xsi:type="dcterms:W3CDTF">2023-05-18T17:27:24Z</dcterms:modified>
</cp:coreProperties>
</file>