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9" r:id="rId3"/>
    <p:sldId id="270" r:id="rId4"/>
    <p:sldId id="256" r:id="rId5"/>
    <p:sldId id="259" r:id="rId6"/>
    <p:sldId id="260" r:id="rId7"/>
    <p:sldId id="261" r:id="rId8"/>
    <p:sldId id="271" r:id="rId9"/>
    <p:sldId id="268" r:id="rId10"/>
    <p:sldId id="272" r:id="rId11"/>
    <p:sldId id="262" r:id="rId12"/>
    <p:sldId id="263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86464"/>
  </p:normalViewPr>
  <p:slideViewPr>
    <p:cSldViewPr snapToGrid="0" snapToObjects="1">
      <p:cViewPr>
        <p:scale>
          <a:sx n="108" d="100"/>
          <a:sy n="108" d="100"/>
        </p:scale>
        <p:origin x="1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C57E-37B5-4342-8A27-05700A99E1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1884-5384-4F4F-9DDA-FF960881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0063" y="2078182"/>
            <a:ext cx="763583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Trabalho</a:t>
            </a:r>
            <a:r>
              <a:rPr lang="en-US" sz="4400" dirty="0" smtClean="0"/>
              <a:t> de </a:t>
            </a:r>
            <a:r>
              <a:rPr lang="en-US" sz="4400" dirty="0" err="1" smtClean="0"/>
              <a:t>Fim</a:t>
            </a:r>
            <a:r>
              <a:rPr lang="en-US" sz="4400" dirty="0" smtClean="0"/>
              <a:t> de </a:t>
            </a:r>
            <a:r>
              <a:rPr lang="en-US" sz="4400" dirty="0" err="1" smtClean="0"/>
              <a:t>Curso</a:t>
            </a:r>
            <a:endParaRPr lang="en-US" sz="4400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Transmissão</a:t>
            </a:r>
            <a:r>
              <a:rPr lang="en-US" dirty="0"/>
              <a:t> de </a:t>
            </a:r>
            <a:r>
              <a:rPr lang="en-US" dirty="0" err="1"/>
              <a:t>Áudio</a:t>
            </a:r>
            <a:r>
              <a:rPr lang="en-US" dirty="0"/>
              <a:t> Via Internet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Prova</a:t>
            </a:r>
            <a:r>
              <a:rPr lang="en-US" dirty="0"/>
              <a:t> de </a:t>
            </a:r>
            <a:r>
              <a:rPr lang="en-US" dirty="0" err="1"/>
              <a:t>Conceito</a:t>
            </a:r>
            <a:r>
              <a:rPr lang="en-US" dirty="0"/>
              <a:t> para </a:t>
            </a:r>
            <a:r>
              <a:rPr lang="en-US" dirty="0" err="1"/>
              <a:t>Experimento</a:t>
            </a:r>
            <a:r>
              <a:rPr lang="en-US" dirty="0"/>
              <a:t> de </a:t>
            </a:r>
            <a:r>
              <a:rPr lang="en-US" dirty="0" err="1"/>
              <a:t>Laboratório</a:t>
            </a:r>
            <a:r>
              <a:rPr lang="en-US" dirty="0"/>
              <a:t> de </a:t>
            </a:r>
            <a:r>
              <a:rPr lang="en-US" dirty="0" err="1"/>
              <a:t>Comunicações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0888" y="5474524"/>
            <a:ext cx="3360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Aluno</a:t>
            </a:r>
            <a:endParaRPr lang="en-US" sz="1400" dirty="0" smtClean="0"/>
          </a:p>
          <a:p>
            <a:r>
              <a:rPr lang="en-US" sz="1400" dirty="0" smtClean="0"/>
              <a:t>    Daniel Rodrigues S. Freitas</a:t>
            </a:r>
          </a:p>
          <a:p>
            <a:r>
              <a:rPr lang="en-US" sz="1400" dirty="0" err="1" smtClean="0"/>
              <a:t>Orientadores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Prof. Michel D. </a:t>
            </a:r>
            <a:r>
              <a:rPr lang="en-US" sz="1400" dirty="0" err="1" smtClean="0"/>
              <a:t>Yacoub</a:t>
            </a:r>
            <a:endParaRPr lang="en-US" sz="1400" dirty="0" smtClean="0"/>
          </a:p>
          <a:p>
            <a:r>
              <a:rPr lang="en-US" sz="1400" dirty="0" smtClean="0"/>
              <a:t>    Prof. Lucas H. </a:t>
            </a:r>
            <a:r>
              <a:rPr lang="en-US" sz="1400" dirty="0" err="1" smtClean="0"/>
              <a:t>Gabrielli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5002" y="6367076"/>
            <a:ext cx="4370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Faculdade</a:t>
            </a:r>
            <a:r>
              <a:rPr lang="en-US" sz="1200" dirty="0" smtClean="0"/>
              <a:t> de </a:t>
            </a:r>
            <a:r>
              <a:rPr lang="en-US" sz="1200" dirty="0" err="1" smtClean="0"/>
              <a:t>Engenharia</a:t>
            </a:r>
            <a:r>
              <a:rPr lang="en-US" sz="1200" dirty="0" smtClean="0"/>
              <a:t> </a:t>
            </a:r>
            <a:r>
              <a:rPr lang="en-US" sz="1200" dirty="0" err="1" smtClean="0"/>
              <a:t>Elétrica</a:t>
            </a:r>
            <a:r>
              <a:rPr lang="en-US" sz="1200" dirty="0" smtClean="0"/>
              <a:t> e de </a:t>
            </a:r>
            <a:r>
              <a:rPr lang="en-US" sz="1200" dirty="0" err="1" smtClean="0"/>
              <a:t>Computação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</a:t>
            </a:r>
            <a:r>
              <a:rPr lang="en-US" sz="1200" dirty="0" err="1" smtClean="0"/>
              <a:t>Unicamp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09600"/>
            <a:ext cx="7391400" cy="5638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36322" y="522514"/>
            <a:ext cx="1377538" cy="80752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00748" y="1650670"/>
            <a:ext cx="427512" cy="8906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871361" y="5440878"/>
            <a:ext cx="1377538" cy="80752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558800"/>
            <a:ext cx="7378700" cy="5727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728364" y="5510151"/>
            <a:ext cx="1401288" cy="77634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07678" y="3990109"/>
            <a:ext cx="356260" cy="86689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4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609600"/>
            <a:ext cx="7442200" cy="5638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74900" y="833252"/>
            <a:ext cx="1543792" cy="519149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2106" y="1428750"/>
            <a:ext cx="1464469" cy="292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43525" y="1428750"/>
            <a:ext cx="1800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Digitized signal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84200"/>
            <a:ext cx="7454900" cy="5676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704613" y="5260769"/>
            <a:ext cx="1626919" cy="100033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2200" y="584200"/>
            <a:ext cx="1402278" cy="528221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77642" y="1543792"/>
            <a:ext cx="380010" cy="961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506565" y="1604292"/>
            <a:ext cx="380010" cy="9619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Crescimento</a:t>
            </a:r>
            <a:r>
              <a:rPr lang="en-US" dirty="0" smtClean="0"/>
              <a:t> de </a:t>
            </a:r>
            <a:r>
              <a:rPr lang="en-US" dirty="0" err="1" smtClean="0"/>
              <a:t>Comunicações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en-US" dirty="0" smtClean="0"/>
          </a:p>
          <a:p>
            <a:pPr lvl="1"/>
            <a:r>
              <a:rPr lang="en-US" dirty="0" smtClean="0"/>
              <a:t>TV digital</a:t>
            </a:r>
          </a:p>
          <a:p>
            <a:pPr lvl="1"/>
            <a:r>
              <a:rPr lang="en-US" dirty="0" smtClean="0"/>
              <a:t>4G</a:t>
            </a:r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err="1" smtClean="0"/>
              <a:t>Experimento</a:t>
            </a:r>
            <a:r>
              <a:rPr lang="en-US" dirty="0" smtClean="0"/>
              <a:t> do </a:t>
            </a:r>
            <a:r>
              <a:rPr lang="en-US" dirty="0" err="1" smtClean="0"/>
              <a:t>Laboratório</a:t>
            </a:r>
            <a:r>
              <a:rPr lang="en-US" dirty="0" smtClean="0"/>
              <a:t> de </a:t>
            </a:r>
            <a:r>
              <a:rPr lang="en-US" dirty="0" err="1" smtClean="0"/>
              <a:t>Comunicações</a:t>
            </a:r>
            <a:r>
              <a:rPr lang="en-US" dirty="0" smtClean="0"/>
              <a:t> (EE882)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769" y="1591294"/>
            <a:ext cx="10367158" cy="4417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didática</a:t>
            </a:r>
            <a:endParaRPr lang="en-US" dirty="0" smtClean="0"/>
          </a:p>
          <a:p>
            <a:r>
              <a:rPr lang="en-US" i="1" dirty="0" smtClean="0"/>
              <a:t>Software </a:t>
            </a:r>
            <a:r>
              <a:rPr lang="en-US" dirty="0" err="1" smtClean="0"/>
              <a:t>Computacional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Python 3.6</a:t>
            </a:r>
          </a:p>
          <a:p>
            <a:pPr lvl="1"/>
            <a:r>
              <a:rPr lang="en-US" i="1" dirty="0" err="1" smtClean="0"/>
              <a:t>SciPy</a:t>
            </a:r>
            <a:endParaRPr lang="en-US" i="1" dirty="0" smtClean="0"/>
          </a:p>
          <a:p>
            <a:pPr lvl="1"/>
            <a:r>
              <a:rPr lang="en-US" i="1" dirty="0" err="1" smtClean="0"/>
              <a:t>PyAudio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8769" y="1591294"/>
            <a:ext cx="10367158" cy="4417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4132385" y="3769888"/>
            <a:ext cx="4079630" cy="1918735"/>
          </a:xfrm>
          <a:custGeom>
            <a:avLst/>
            <a:gdLst>
              <a:gd name="connsiteX0" fmla="*/ 4079630 w 4079630"/>
              <a:gd name="connsiteY0" fmla="*/ 45974 h 1918735"/>
              <a:gd name="connsiteX1" fmla="*/ 3516923 w 4079630"/>
              <a:gd name="connsiteY1" fmla="*/ 107520 h 1918735"/>
              <a:gd name="connsiteX2" fmla="*/ 2725615 w 4079630"/>
              <a:gd name="connsiteY2" fmla="*/ 986750 h 1918735"/>
              <a:gd name="connsiteX3" fmla="*/ 835269 w 4079630"/>
              <a:gd name="connsiteY3" fmla="*/ 1171389 h 1918735"/>
              <a:gd name="connsiteX4" fmla="*/ 0 w 4079630"/>
              <a:gd name="connsiteY4" fmla="*/ 1918735 h 191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9630" h="1918735">
                <a:moveTo>
                  <a:pt x="4079630" y="45974"/>
                </a:moveTo>
                <a:cubicBezTo>
                  <a:pt x="3911111" y="-1651"/>
                  <a:pt x="3742592" y="-49276"/>
                  <a:pt x="3516923" y="107520"/>
                </a:cubicBezTo>
                <a:cubicBezTo>
                  <a:pt x="3291254" y="264316"/>
                  <a:pt x="3172557" y="809439"/>
                  <a:pt x="2725615" y="986750"/>
                </a:cubicBezTo>
                <a:cubicBezTo>
                  <a:pt x="2278673" y="1164061"/>
                  <a:pt x="1289538" y="1016058"/>
                  <a:pt x="835269" y="1171389"/>
                </a:cubicBezTo>
                <a:cubicBezTo>
                  <a:pt x="381000" y="1326720"/>
                  <a:pt x="0" y="1918735"/>
                  <a:pt x="0" y="19187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22943" y="134754"/>
            <a:ext cx="2986104" cy="6723246"/>
            <a:chOff x="5397500" y="850109"/>
            <a:chExt cx="1727200" cy="5725574"/>
          </a:xfrm>
        </p:grpSpPr>
        <p:grpSp>
          <p:nvGrpSpPr>
            <p:cNvPr id="20" name="Group 19"/>
            <p:cNvGrpSpPr/>
            <p:nvPr/>
          </p:nvGrpSpPr>
          <p:grpSpPr>
            <a:xfrm>
              <a:off x="5529616" y="850109"/>
              <a:ext cx="1457056" cy="417013"/>
              <a:chOff x="4787152" y="152393"/>
              <a:chExt cx="1441525" cy="68848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87152" y="152393"/>
                <a:ext cx="1441525" cy="688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045336" y="327858"/>
                <a:ext cx="960885" cy="389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chemeClr val="bg1"/>
                    </a:solidFill>
                  </a:rPr>
                  <a:t>Aquisição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 do </a:t>
                </a:r>
                <a:r>
                  <a:rPr lang="en-US" sz="1200" b="1" dirty="0" err="1" smtClean="0">
                    <a:solidFill>
                      <a:schemeClr val="bg1"/>
                    </a:solidFill>
                  </a:rPr>
                  <a:t>áudio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484870" y="1464213"/>
              <a:ext cx="1549959" cy="3693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529616" y="2017727"/>
              <a:ext cx="1457056" cy="377919"/>
              <a:chOff x="4752134" y="1110649"/>
              <a:chExt cx="1441525" cy="6884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52134" y="1110649"/>
                <a:ext cx="1441525" cy="688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53349" y="1307496"/>
                <a:ext cx="839096" cy="42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chemeClr val="bg1"/>
                    </a:solidFill>
                  </a:rPr>
                  <a:t>Amostragem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521856" y="2588772"/>
              <a:ext cx="1472581" cy="435139"/>
              <a:chOff x="4787151" y="2079775"/>
              <a:chExt cx="1441525" cy="6884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87151" y="2079775"/>
                <a:ext cx="1441525" cy="688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88365" y="2258257"/>
                <a:ext cx="839096" cy="373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chemeClr val="bg1"/>
                    </a:solidFill>
                  </a:rPr>
                  <a:t>Quantização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479445" y="3242870"/>
              <a:ext cx="1549959" cy="449738"/>
              <a:chOff x="4787150" y="3223701"/>
              <a:chExt cx="1441525" cy="68848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4787150" y="3223701"/>
                <a:ext cx="1441525" cy="6884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97679" y="3345985"/>
                <a:ext cx="882131" cy="36112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chemeClr val="bg1"/>
                    </a:solidFill>
                  </a:rPr>
                  <a:t>Salvar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b="1" dirty="0" err="1" smtClean="0">
                    <a:solidFill>
                      <a:schemeClr val="bg1"/>
                    </a:solidFill>
                  </a:rPr>
                  <a:t>em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 wave file 2.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850303" y="4489020"/>
              <a:ext cx="820595" cy="695749"/>
              <a:chOff x="5030627" y="4213509"/>
              <a:chExt cx="953411" cy="88843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5" name="Cloud 14"/>
              <p:cNvSpPr/>
              <p:nvPr/>
            </p:nvSpPr>
            <p:spPr>
              <a:xfrm>
                <a:off x="5030627" y="4213509"/>
                <a:ext cx="953411" cy="807180"/>
              </a:xfrm>
              <a:prstGeom prst="clou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5687" y="4499494"/>
                <a:ext cx="628351" cy="602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S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ocket</a:t>
                </a:r>
              </a:p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863609" y="1557281"/>
              <a:ext cx="812745" cy="393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Salvar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em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wave file 1. 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725276" y="3866956"/>
              <a:ext cx="1057049" cy="487672"/>
              <a:chOff x="4787151" y="1104439"/>
              <a:chExt cx="1441525" cy="68848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4787151" y="1104439"/>
                <a:ext cx="1441525" cy="6884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94289" y="1291940"/>
                <a:ext cx="839096" cy="33303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chemeClr val="bg1"/>
                    </a:solidFill>
                  </a:rPr>
                  <a:t>Cliente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742865" y="5262633"/>
              <a:ext cx="1036464" cy="484152"/>
              <a:chOff x="4787151" y="1104439"/>
              <a:chExt cx="1441525" cy="68848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7151" y="1104439"/>
                <a:ext cx="1441525" cy="6884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113916" y="1282733"/>
                <a:ext cx="839095" cy="3354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chemeClr val="bg1"/>
                    </a:solidFill>
                  </a:rPr>
                  <a:t>Servidor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397500" y="5959328"/>
              <a:ext cx="1727200" cy="616355"/>
              <a:chOff x="4787151" y="1104439"/>
              <a:chExt cx="1441525" cy="68848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87151" y="1104439"/>
                <a:ext cx="1441525" cy="688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95778" y="1261327"/>
                <a:ext cx="839096" cy="26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chemeClr val="bg1"/>
                    </a:solidFill>
                  </a:rPr>
                  <a:t>Reprodução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 do </a:t>
                </a:r>
                <a:r>
                  <a:rPr lang="en-US" sz="1200" b="1" dirty="0" err="1" smtClean="0">
                    <a:solidFill>
                      <a:schemeClr val="bg1"/>
                    </a:solidFill>
                  </a:rPr>
                  <a:t>áudio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>
              <a:stCxn id="4" idx="2"/>
              <a:endCxn id="8" idx="0"/>
            </p:cNvCxnSpPr>
            <p:nvPr/>
          </p:nvCxnSpPr>
          <p:spPr>
            <a:xfrm>
              <a:off x="6258144" y="1267122"/>
              <a:ext cx="1706" cy="19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8" idx="2"/>
              <a:endCxn id="6" idx="0"/>
            </p:cNvCxnSpPr>
            <p:nvPr/>
          </p:nvCxnSpPr>
          <p:spPr>
            <a:xfrm flipH="1">
              <a:off x="6258144" y="1833565"/>
              <a:ext cx="1706" cy="184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" idx="2"/>
              <a:endCxn id="7" idx="0"/>
            </p:cNvCxnSpPr>
            <p:nvPr/>
          </p:nvCxnSpPr>
          <p:spPr>
            <a:xfrm>
              <a:off x="6258144" y="2395646"/>
              <a:ext cx="3" cy="193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" idx="2"/>
              <a:endCxn id="10" idx="0"/>
            </p:cNvCxnSpPr>
            <p:nvPr/>
          </p:nvCxnSpPr>
          <p:spPr>
            <a:xfrm flipH="1">
              <a:off x="6254425" y="3023911"/>
              <a:ext cx="3722" cy="218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0" idx="2"/>
              <a:endCxn id="34" idx="0"/>
            </p:cNvCxnSpPr>
            <p:nvPr/>
          </p:nvCxnSpPr>
          <p:spPr>
            <a:xfrm flipH="1">
              <a:off x="6253801" y="3692608"/>
              <a:ext cx="624" cy="174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4" idx="2"/>
              <a:endCxn id="15" idx="3"/>
            </p:cNvCxnSpPr>
            <p:nvPr/>
          </p:nvCxnSpPr>
          <p:spPr>
            <a:xfrm>
              <a:off x="6253800" y="4354628"/>
              <a:ext cx="6800" cy="17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5" idx="1"/>
              <a:endCxn id="37" idx="0"/>
            </p:cNvCxnSpPr>
            <p:nvPr/>
          </p:nvCxnSpPr>
          <p:spPr>
            <a:xfrm>
              <a:off x="6260600" y="5120459"/>
              <a:ext cx="497" cy="142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7" idx="2"/>
              <a:endCxn id="40" idx="0"/>
            </p:cNvCxnSpPr>
            <p:nvPr/>
          </p:nvCxnSpPr>
          <p:spPr>
            <a:xfrm>
              <a:off x="6261097" y="5746785"/>
              <a:ext cx="3" cy="212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030874" y="3552935"/>
            <a:ext cx="1029971" cy="837597"/>
            <a:chOff x="8412479" y="3206664"/>
            <a:chExt cx="1029971" cy="837597"/>
          </a:xfrm>
        </p:grpSpPr>
        <p:sp>
          <p:nvSpPr>
            <p:cNvPr id="26" name="Parallelogram 25"/>
            <p:cNvSpPr/>
            <p:nvPr/>
          </p:nvSpPr>
          <p:spPr>
            <a:xfrm>
              <a:off x="8412479" y="3813175"/>
              <a:ext cx="1029971" cy="231086"/>
            </a:xfrm>
            <a:prstGeom prst="parallelogram">
              <a:avLst>
                <a:gd name="adj" fmla="val 12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89241" y="3206664"/>
              <a:ext cx="752592" cy="581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724694" y="3276165"/>
              <a:ext cx="680563" cy="4650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/>
            <p:cNvSpPr/>
            <p:nvPr/>
          </p:nvSpPr>
          <p:spPr>
            <a:xfrm>
              <a:off x="8653709" y="3953484"/>
              <a:ext cx="343989" cy="80331"/>
            </a:xfrm>
            <a:prstGeom prst="parallelogram">
              <a:avLst>
                <a:gd name="adj" fmla="val 12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6" idx="5"/>
              <a:endCxn id="26" idx="2"/>
            </p:cNvCxnSpPr>
            <p:nvPr/>
          </p:nvCxnSpPr>
          <p:spPr>
            <a:xfrm>
              <a:off x="8551131" y="3928718"/>
              <a:ext cx="75266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621364" y="3877918"/>
              <a:ext cx="75266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028554" y="5181611"/>
            <a:ext cx="1029971" cy="837597"/>
            <a:chOff x="8412479" y="3206664"/>
            <a:chExt cx="1029971" cy="837597"/>
          </a:xfrm>
        </p:grpSpPr>
        <p:sp>
          <p:nvSpPr>
            <p:cNvPr id="60" name="Parallelogram 59"/>
            <p:cNvSpPr/>
            <p:nvPr/>
          </p:nvSpPr>
          <p:spPr>
            <a:xfrm>
              <a:off x="8412479" y="3813175"/>
              <a:ext cx="1029971" cy="231086"/>
            </a:xfrm>
            <a:prstGeom prst="parallelogram">
              <a:avLst>
                <a:gd name="adj" fmla="val 12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89241" y="3206664"/>
              <a:ext cx="752592" cy="581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24694" y="3276165"/>
              <a:ext cx="680563" cy="4650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8653709" y="3953484"/>
              <a:ext cx="343989" cy="80331"/>
            </a:xfrm>
            <a:prstGeom prst="parallelogram">
              <a:avLst>
                <a:gd name="adj" fmla="val 12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551131" y="3928718"/>
              <a:ext cx="75266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621364" y="3877918"/>
              <a:ext cx="752667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88687" y="148586"/>
            <a:ext cx="265804" cy="654438"/>
            <a:chOff x="3503801" y="263112"/>
            <a:chExt cx="265804" cy="654438"/>
          </a:xfrm>
        </p:grpSpPr>
        <p:sp>
          <p:nvSpPr>
            <p:cNvPr id="73" name="Teardrop 72"/>
            <p:cNvSpPr/>
            <p:nvPr/>
          </p:nvSpPr>
          <p:spPr>
            <a:xfrm rot="8254525">
              <a:off x="3505404" y="263112"/>
              <a:ext cx="262598" cy="269875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anual Operation 68"/>
            <p:cNvSpPr/>
            <p:nvPr/>
          </p:nvSpPr>
          <p:spPr>
            <a:xfrm>
              <a:off x="3574123" y="482600"/>
              <a:ext cx="120650" cy="43495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3" idx="1"/>
              <a:endCxn id="73" idx="5"/>
            </p:cNvCxnSpPr>
            <p:nvPr/>
          </p:nvCxnSpPr>
          <p:spPr>
            <a:xfrm>
              <a:off x="3503801" y="390250"/>
              <a:ext cx="265804" cy="15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3" idx="2"/>
              <a:endCxn id="73" idx="4"/>
            </p:cNvCxnSpPr>
            <p:nvPr/>
          </p:nvCxnSpPr>
          <p:spPr>
            <a:xfrm>
              <a:off x="3545672" y="298443"/>
              <a:ext cx="187951" cy="11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3" idx="0"/>
              <a:endCxn id="73" idx="6"/>
            </p:cNvCxnSpPr>
            <p:nvPr/>
          </p:nvCxnSpPr>
          <p:spPr>
            <a:xfrm>
              <a:off x="3539782" y="486626"/>
              <a:ext cx="187952" cy="11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Arc 85"/>
          <p:cNvSpPr/>
          <p:nvPr/>
        </p:nvSpPr>
        <p:spPr>
          <a:xfrm rot="19394230" flipV="1">
            <a:off x="2379250" y="-442797"/>
            <a:ext cx="891319" cy="1254376"/>
          </a:xfrm>
          <a:prstGeom prst="arc">
            <a:avLst>
              <a:gd name="adj1" fmla="val 16200000"/>
              <a:gd name="adj2" fmla="val 2027240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rot="19394230" flipV="1">
            <a:off x="2690360" y="-446031"/>
            <a:ext cx="891319" cy="1254376"/>
          </a:xfrm>
          <a:prstGeom prst="arc">
            <a:avLst>
              <a:gd name="adj1" fmla="val 16200000"/>
              <a:gd name="adj2" fmla="val 2027240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 rot="19394230" flipV="1">
            <a:off x="2993455" y="-424105"/>
            <a:ext cx="891319" cy="1254376"/>
          </a:xfrm>
          <a:prstGeom prst="arc">
            <a:avLst>
              <a:gd name="adj1" fmla="val 16200000"/>
              <a:gd name="adj2" fmla="val 2027240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914763" y="5610056"/>
            <a:ext cx="936570" cy="1183072"/>
            <a:chOff x="9533068" y="4836134"/>
            <a:chExt cx="1356720" cy="1528549"/>
          </a:xfrm>
        </p:grpSpPr>
        <p:sp>
          <p:nvSpPr>
            <p:cNvPr id="100" name="Can 99"/>
            <p:cNvSpPr/>
            <p:nvPr/>
          </p:nvSpPr>
          <p:spPr>
            <a:xfrm rot="4746992">
              <a:off x="9569565" y="5235362"/>
              <a:ext cx="877052" cy="950046"/>
            </a:xfrm>
            <a:prstGeom prst="can">
              <a:avLst>
                <a:gd name="adj" fmla="val 541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4718411">
              <a:off x="9681740" y="5156636"/>
              <a:ext cx="1528549" cy="887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21007403">
              <a:off x="10143878" y="4971229"/>
              <a:ext cx="619447" cy="12511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21083488">
              <a:off x="10381029" y="5452786"/>
              <a:ext cx="174172" cy="2997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Arc 101"/>
          <p:cNvSpPr/>
          <p:nvPr/>
        </p:nvSpPr>
        <p:spPr>
          <a:xfrm rot="18038026" flipV="1">
            <a:off x="8048106" y="5452651"/>
            <a:ext cx="891319" cy="1254376"/>
          </a:xfrm>
          <a:prstGeom prst="arc">
            <a:avLst>
              <a:gd name="adj1" fmla="val 16200000"/>
              <a:gd name="adj2" fmla="val 202724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18038026" flipV="1">
            <a:off x="8359216" y="5449417"/>
            <a:ext cx="891319" cy="1254376"/>
          </a:xfrm>
          <a:prstGeom prst="arc">
            <a:avLst>
              <a:gd name="adj1" fmla="val 16200000"/>
              <a:gd name="adj2" fmla="val 202724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 rot="18038026" flipV="1">
            <a:off x="8662311" y="5471343"/>
            <a:ext cx="891319" cy="1254376"/>
          </a:xfrm>
          <a:prstGeom prst="arc">
            <a:avLst>
              <a:gd name="adj1" fmla="val 16200000"/>
              <a:gd name="adj2" fmla="val 202724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8010211" y="1054647"/>
            <a:ext cx="2896639" cy="1346131"/>
            <a:chOff x="1175657" y="365069"/>
            <a:chExt cx="10497787" cy="4658344"/>
          </a:xfrm>
        </p:grpSpPr>
        <p:sp>
          <p:nvSpPr>
            <p:cNvPr id="139" name="Freeform 138"/>
            <p:cNvSpPr/>
            <p:nvPr/>
          </p:nvSpPr>
          <p:spPr>
            <a:xfrm>
              <a:off x="2125683" y="1493831"/>
              <a:ext cx="6578930" cy="3360929"/>
            </a:xfrm>
            <a:custGeom>
              <a:avLst/>
              <a:gdLst>
                <a:gd name="connsiteX0" fmla="*/ 0 w 6578930"/>
                <a:gd name="connsiteY0" fmla="*/ 1533027 h 3360929"/>
                <a:gd name="connsiteX1" fmla="*/ 2303813 w 6578930"/>
                <a:gd name="connsiteY1" fmla="*/ 60487 h 3360929"/>
                <a:gd name="connsiteX2" fmla="*/ 4631377 w 6578930"/>
                <a:gd name="connsiteY2" fmla="*/ 3349952 h 3360929"/>
                <a:gd name="connsiteX3" fmla="*/ 6578930 w 6578930"/>
                <a:gd name="connsiteY3" fmla="*/ 1200518 h 3360929"/>
                <a:gd name="connsiteX4" fmla="*/ 6578930 w 6578930"/>
                <a:gd name="connsiteY4" fmla="*/ 1200518 h 336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8930" h="3360929">
                  <a:moveTo>
                    <a:pt x="0" y="1533027"/>
                  </a:moveTo>
                  <a:cubicBezTo>
                    <a:pt x="765958" y="645346"/>
                    <a:pt x="1531917" y="-242334"/>
                    <a:pt x="2303813" y="60487"/>
                  </a:cubicBezTo>
                  <a:cubicBezTo>
                    <a:pt x="3075709" y="363308"/>
                    <a:pt x="3918858" y="3159947"/>
                    <a:pt x="4631377" y="3349952"/>
                  </a:cubicBezTo>
                  <a:cubicBezTo>
                    <a:pt x="5343896" y="3539957"/>
                    <a:pt x="6578930" y="1200518"/>
                    <a:pt x="6578930" y="1200518"/>
                  </a:cubicBezTo>
                  <a:lnTo>
                    <a:pt x="6578930" y="1200518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V="1">
              <a:off x="1175657" y="3064735"/>
              <a:ext cx="10497787" cy="3562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2636044" y="2425206"/>
              <a:ext cx="7144" cy="684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36044" y="2425206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107531" y="1968006"/>
              <a:ext cx="0" cy="1141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093244" y="1968006"/>
              <a:ext cx="5000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3600450" y="1634431"/>
              <a:ext cx="14288" cy="1456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610749" y="1631950"/>
              <a:ext cx="4786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4114800" y="1493831"/>
              <a:ext cx="21431" cy="1616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117955" y="1493831"/>
              <a:ext cx="539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 flipV="1">
              <a:off x="4707731" y="1782269"/>
              <a:ext cx="21433" cy="132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707731" y="1782269"/>
              <a:ext cx="47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 flipV="1">
              <a:off x="5236369" y="2518075"/>
              <a:ext cx="1" cy="591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225236" y="2510931"/>
              <a:ext cx="464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743575" y="3074359"/>
              <a:ext cx="0" cy="436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43575" y="3511056"/>
              <a:ext cx="435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6200775" y="3077885"/>
              <a:ext cx="14288" cy="1254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207919" y="4332587"/>
              <a:ext cx="5189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endCxn id="160" idx="2"/>
            </p:cNvCxnSpPr>
            <p:nvPr/>
          </p:nvCxnSpPr>
          <p:spPr>
            <a:xfrm>
              <a:off x="6726908" y="3077885"/>
              <a:ext cx="30152" cy="175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60" idx="2"/>
            </p:cNvCxnSpPr>
            <p:nvPr/>
          </p:nvCxnSpPr>
          <p:spPr>
            <a:xfrm flipV="1">
              <a:off x="6757060" y="4825716"/>
              <a:ext cx="450984" cy="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276049" y="3058182"/>
              <a:ext cx="0" cy="1560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268905" y="4618337"/>
              <a:ext cx="4381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743825" y="3077885"/>
              <a:ext cx="14288" cy="108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750969" y="4161137"/>
              <a:ext cx="4352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8186181" y="3077885"/>
              <a:ext cx="0" cy="476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8186181" y="3553918"/>
              <a:ext cx="429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2636044" y="365069"/>
              <a:ext cx="7145" cy="4658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412268" y="1797759"/>
            <a:ext cx="3139069" cy="1299152"/>
            <a:chOff x="1175657" y="529627"/>
            <a:chExt cx="10497787" cy="4325044"/>
          </a:xfrm>
        </p:grpSpPr>
        <p:cxnSp>
          <p:nvCxnSpPr>
            <p:cNvPr id="167" name="Straight Connector 166"/>
            <p:cNvCxnSpPr/>
            <p:nvPr/>
          </p:nvCxnSpPr>
          <p:spPr>
            <a:xfrm flipV="1">
              <a:off x="1175657" y="3064731"/>
              <a:ext cx="10497787" cy="3562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2628900" y="529627"/>
              <a:ext cx="28575" cy="4315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2628900" y="1441135"/>
              <a:ext cx="6024284" cy="3403996"/>
              <a:chOff x="2628900" y="1475864"/>
              <a:chExt cx="6024284" cy="3403996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V="1">
                <a:off x="2628900" y="2419861"/>
                <a:ext cx="533788" cy="136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164681" y="1952115"/>
                <a:ext cx="521493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3686174" y="1475864"/>
                <a:ext cx="900113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586287" y="1952115"/>
                <a:ext cx="62865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5214937" y="2419861"/>
                <a:ext cx="474643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689580" y="3593306"/>
                <a:ext cx="511195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6200775" y="4308058"/>
                <a:ext cx="556285" cy="5744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6757987" y="4868883"/>
                <a:ext cx="949099" cy="10977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7707086" y="4299514"/>
                <a:ext cx="488898" cy="8544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8195984" y="3644611"/>
                <a:ext cx="45720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/>
            <p:cNvCxnSpPr/>
            <p:nvPr/>
          </p:nvCxnSpPr>
          <p:spPr>
            <a:xfrm>
              <a:off x="3164681" y="1917386"/>
              <a:ext cx="0" cy="4677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3686174" y="1441135"/>
              <a:ext cx="0" cy="47625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586287" y="1441135"/>
              <a:ext cx="0" cy="47625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214937" y="1917386"/>
              <a:ext cx="0" cy="4677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689580" y="2385132"/>
              <a:ext cx="0" cy="11734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200775" y="3558577"/>
              <a:ext cx="0" cy="7204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757060" y="4279073"/>
              <a:ext cx="0" cy="5550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707086" y="4264785"/>
              <a:ext cx="0" cy="5803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195984" y="3609882"/>
              <a:ext cx="0" cy="66919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8653184" y="3064731"/>
              <a:ext cx="0" cy="54515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Freeform 179"/>
            <p:cNvSpPr/>
            <p:nvPr/>
          </p:nvSpPr>
          <p:spPr>
            <a:xfrm>
              <a:off x="2153599" y="1493742"/>
              <a:ext cx="6578930" cy="3360929"/>
            </a:xfrm>
            <a:custGeom>
              <a:avLst/>
              <a:gdLst>
                <a:gd name="connsiteX0" fmla="*/ 0 w 6578930"/>
                <a:gd name="connsiteY0" fmla="*/ 1533027 h 3360929"/>
                <a:gd name="connsiteX1" fmla="*/ 2303813 w 6578930"/>
                <a:gd name="connsiteY1" fmla="*/ 60487 h 3360929"/>
                <a:gd name="connsiteX2" fmla="*/ 4631377 w 6578930"/>
                <a:gd name="connsiteY2" fmla="*/ 3349952 h 3360929"/>
                <a:gd name="connsiteX3" fmla="*/ 6578930 w 6578930"/>
                <a:gd name="connsiteY3" fmla="*/ 1200518 h 3360929"/>
                <a:gd name="connsiteX4" fmla="*/ 6578930 w 6578930"/>
                <a:gd name="connsiteY4" fmla="*/ 1200518 h 336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8930" h="3360929">
                  <a:moveTo>
                    <a:pt x="0" y="1533027"/>
                  </a:moveTo>
                  <a:cubicBezTo>
                    <a:pt x="765958" y="645346"/>
                    <a:pt x="1531917" y="-242334"/>
                    <a:pt x="2303813" y="60487"/>
                  </a:cubicBezTo>
                  <a:cubicBezTo>
                    <a:pt x="3075709" y="363308"/>
                    <a:pt x="3918858" y="3159947"/>
                    <a:pt x="4631377" y="3349952"/>
                  </a:cubicBezTo>
                  <a:cubicBezTo>
                    <a:pt x="5343896" y="3539957"/>
                    <a:pt x="6578930" y="1200518"/>
                    <a:pt x="6578930" y="1200518"/>
                  </a:cubicBezTo>
                  <a:lnTo>
                    <a:pt x="6578930" y="1200518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Folded Corner 191"/>
          <p:cNvSpPr/>
          <p:nvPr/>
        </p:nvSpPr>
        <p:spPr>
          <a:xfrm>
            <a:off x="7111945" y="950339"/>
            <a:ext cx="167629" cy="2456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olded Corner 192"/>
          <p:cNvSpPr/>
          <p:nvPr/>
        </p:nvSpPr>
        <p:spPr>
          <a:xfrm>
            <a:off x="7145352" y="3085680"/>
            <a:ext cx="167629" cy="2456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86" grpId="0" animBg="1"/>
      <p:bldP spid="87" grpId="0" animBg="1"/>
      <p:bldP spid="88" grpId="0" animBg="1"/>
      <p:bldP spid="102" grpId="0" animBg="1"/>
      <p:bldP spid="103" grpId="0" animBg="1"/>
      <p:bldP spid="104" grpId="0" animBg="1"/>
      <p:bldP spid="192" grpId="0" animBg="1"/>
      <p:bldP spid="1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3511391" y="392418"/>
            <a:ext cx="44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nalógico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01216" y="1315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125683" y="1493831"/>
            <a:ext cx="6578930" cy="3360929"/>
          </a:xfrm>
          <a:custGeom>
            <a:avLst/>
            <a:gdLst>
              <a:gd name="connsiteX0" fmla="*/ 0 w 6578930"/>
              <a:gd name="connsiteY0" fmla="*/ 1533027 h 3360929"/>
              <a:gd name="connsiteX1" fmla="*/ 2303813 w 6578930"/>
              <a:gd name="connsiteY1" fmla="*/ 60487 h 3360929"/>
              <a:gd name="connsiteX2" fmla="*/ 4631377 w 6578930"/>
              <a:gd name="connsiteY2" fmla="*/ 3349952 h 3360929"/>
              <a:gd name="connsiteX3" fmla="*/ 6578930 w 6578930"/>
              <a:gd name="connsiteY3" fmla="*/ 1200518 h 3360929"/>
              <a:gd name="connsiteX4" fmla="*/ 6578930 w 6578930"/>
              <a:gd name="connsiteY4" fmla="*/ 1200518 h 33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930" h="3360929">
                <a:moveTo>
                  <a:pt x="0" y="1533027"/>
                </a:moveTo>
                <a:cubicBezTo>
                  <a:pt x="765958" y="645346"/>
                  <a:pt x="1531917" y="-242334"/>
                  <a:pt x="2303813" y="60487"/>
                </a:cubicBezTo>
                <a:cubicBezTo>
                  <a:pt x="3075709" y="363308"/>
                  <a:pt x="3918858" y="3159947"/>
                  <a:pt x="4631377" y="3349952"/>
                </a:cubicBezTo>
                <a:cubicBezTo>
                  <a:pt x="5343896" y="3539957"/>
                  <a:pt x="6578930" y="1200518"/>
                  <a:pt x="6578930" y="1200518"/>
                </a:cubicBezTo>
                <a:lnTo>
                  <a:pt x="6578930" y="1200518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75657" y="3064735"/>
            <a:ext cx="10497787" cy="3562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36044" y="2425206"/>
            <a:ext cx="7144" cy="68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36044" y="242520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07531" y="1968006"/>
            <a:ext cx="0" cy="114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93244" y="1968006"/>
            <a:ext cx="50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600450" y="1634431"/>
            <a:ext cx="14288" cy="145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10749" y="1631950"/>
            <a:ext cx="4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114800" y="1493831"/>
            <a:ext cx="21431" cy="161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7955" y="1493831"/>
            <a:ext cx="539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707731" y="1782269"/>
            <a:ext cx="21433" cy="132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7731" y="1782269"/>
            <a:ext cx="47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236369" y="2518075"/>
            <a:ext cx="1" cy="59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5236" y="2510931"/>
            <a:ext cx="4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43575" y="3074359"/>
            <a:ext cx="0" cy="43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3575" y="3511056"/>
            <a:ext cx="435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00775" y="3077885"/>
            <a:ext cx="14288" cy="125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919" y="4332587"/>
            <a:ext cx="518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2" idx="2"/>
          </p:cNvCxnSpPr>
          <p:nvPr/>
        </p:nvCxnSpPr>
        <p:spPr>
          <a:xfrm>
            <a:off x="6726908" y="3077885"/>
            <a:ext cx="30152" cy="175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2"/>
          </p:cNvCxnSpPr>
          <p:nvPr/>
        </p:nvCxnSpPr>
        <p:spPr>
          <a:xfrm flipV="1">
            <a:off x="6757060" y="4825716"/>
            <a:ext cx="450984" cy="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76049" y="3058182"/>
            <a:ext cx="0" cy="156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68905" y="4618337"/>
            <a:ext cx="438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43825" y="3077885"/>
            <a:ext cx="14288" cy="108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50969" y="4161137"/>
            <a:ext cx="435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86181" y="3077885"/>
            <a:ext cx="0" cy="47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86181" y="3553918"/>
            <a:ext cx="429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36044" y="365069"/>
            <a:ext cx="7145" cy="465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11391" y="365069"/>
            <a:ext cx="44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Amostragem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05566" y="2076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03148" y="161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24953" y="1130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1" grpId="0"/>
      <p:bldP spid="43" grpId="1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25683" y="1472627"/>
            <a:ext cx="6578930" cy="3360929"/>
          </a:xfrm>
          <a:custGeom>
            <a:avLst/>
            <a:gdLst>
              <a:gd name="connsiteX0" fmla="*/ 0 w 6578930"/>
              <a:gd name="connsiteY0" fmla="*/ 1533027 h 3360929"/>
              <a:gd name="connsiteX1" fmla="*/ 2303813 w 6578930"/>
              <a:gd name="connsiteY1" fmla="*/ 60487 h 3360929"/>
              <a:gd name="connsiteX2" fmla="*/ 4631377 w 6578930"/>
              <a:gd name="connsiteY2" fmla="*/ 3349952 h 3360929"/>
              <a:gd name="connsiteX3" fmla="*/ 6578930 w 6578930"/>
              <a:gd name="connsiteY3" fmla="*/ 1200518 h 3360929"/>
              <a:gd name="connsiteX4" fmla="*/ 6578930 w 6578930"/>
              <a:gd name="connsiteY4" fmla="*/ 1200518 h 33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930" h="3360929">
                <a:moveTo>
                  <a:pt x="0" y="1533027"/>
                </a:moveTo>
                <a:cubicBezTo>
                  <a:pt x="765958" y="645346"/>
                  <a:pt x="1531917" y="-242334"/>
                  <a:pt x="2303813" y="60487"/>
                </a:cubicBezTo>
                <a:cubicBezTo>
                  <a:pt x="3075709" y="363308"/>
                  <a:pt x="3918858" y="3159947"/>
                  <a:pt x="4631377" y="3349952"/>
                </a:cubicBezTo>
                <a:cubicBezTo>
                  <a:pt x="5343896" y="3539957"/>
                  <a:pt x="6578930" y="1200518"/>
                  <a:pt x="6578930" y="1200518"/>
                </a:cubicBezTo>
                <a:lnTo>
                  <a:pt x="6578930" y="1200518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75657" y="3064731"/>
            <a:ext cx="10497787" cy="3562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37339" y="2375866"/>
            <a:ext cx="7144" cy="68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37339" y="237586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08826" y="1918666"/>
            <a:ext cx="0" cy="114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94539" y="1918666"/>
            <a:ext cx="50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601745" y="1594716"/>
            <a:ext cx="14288" cy="145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12044" y="1599610"/>
            <a:ext cx="4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116095" y="1444491"/>
            <a:ext cx="21431" cy="161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9250" y="1444491"/>
            <a:ext cx="539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709026" y="1732929"/>
            <a:ext cx="21433" cy="132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9026" y="1732929"/>
            <a:ext cx="47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237664" y="2468735"/>
            <a:ext cx="1" cy="59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6531" y="2461591"/>
            <a:ext cx="4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44870" y="3025019"/>
            <a:ext cx="0" cy="43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4870" y="3461716"/>
            <a:ext cx="435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02070" y="3028545"/>
            <a:ext cx="14288" cy="125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9214" y="4283247"/>
            <a:ext cx="518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2" idx="2"/>
          </p:cNvCxnSpPr>
          <p:nvPr/>
        </p:nvCxnSpPr>
        <p:spPr>
          <a:xfrm>
            <a:off x="6728203" y="3028545"/>
            <a:ext cx="30152" cy="175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2"/>
          </p:cNvCxnSpPr>
          <p:nvPr/>
        </p:nvCxnSpPr>
        <p:spPr>
          <a:xfrm flipV="1">
            <a:off x="6758355" y="4776376"/>
            <a:ext cx="450984" cy="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77344" y="3008842"/>
            <a:ext cx="0" cy="156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70200" y="4568997"/>
            <a:ext cx="438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45120" y="3028545"/>
            <a:ext cx="14288" cy="108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52264" y="4111797"/>
            <a:ext cx="435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87476" y="3028545"/>
            <a:ext cx="0" cy="47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87476" y="3504578"/>
            <a:ext cx="429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28900" y="529627"/>
            <a:ext cx="28575" cy="431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628900" y="1441135"/>
            <a:ext cx="6024284" cy="3403996"/>
            <a:chOff x="2628900" y="1475864"/>
            <a:chExt cx="6024284" cy="3403996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2628900" y="2419861"/>
              <a:ext cx="478631" cy="13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64681" y="1952115"/>
              <a:ext cx="44291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6174" y="1475864"/>
              <a:ext cx="90011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36306" y="1952115"/>
              <a:ext cx="47863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14937" y="2419861"/>
              <a:ext cx="47464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743575" y="3593306"/>
              <a:ext cx="4572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230014" y="4313802"/>
              <a:ext cx="527046" cy="51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57987" y="4879860"/>
              <a:ext cx="90011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7086" y="4299514"/>
              <a:ext cx="536802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195984" y="3644611"/>
              <a:ext cx="4572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611301" y="358810"/>
            <a:ext cx="44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Quantização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29666" y="206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03148" y="1593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09973" y="1122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Left Arrow 46"/>
          <p:cNvSpPr/>
          <p:nvPr/>
        </p:nvSpPr>
        <p:spPr>
          <a:xfrm rot="2238571">
            <a:off x="3842746" y="1799367"/>
            <a:ext cx="568345" cy="95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/>
          <p:cNvSpPr/>
          <p:nvPr/>
        </p:nvSpPr>
        <p:spPr>
          <a:xfrm rot="18426080">
            <a:off x="3717818" y="1094965"/>
            <a:ext cx="568345" cy="95912"/>
          </a:xfrm>
          <a:prstGeom prst="left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 animBg="1"/>
      <p:bldP spid="48" grpId="0" animBg="1"/>
      <p:bldP spid="4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175657" y="3064731"/>
            <a:ext cx="10497787" cy="3562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28900" y="529627"/>
            <a:ext cx="28575" cy="431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628900" y="1441135"/>
            <a:ext cx="6024284" cy="3403996"/>
            <a:chOff x="2628900" y="1475864"/>
            <a:chExt cx="6024284" cy="3403996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2628900" y="2419861"/>
              <a:ext cx="533788" cy="13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64681" y="1952115"/>
              <a:ext cx="52149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6174" y="1475864"/>
              <a:ext cx="90011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86287" y="1952115"/>
              <a:ext cx="62865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14937" y="2419861"/>
              <a:ext cx="47464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89580" y="3593306"/>
              <a:ext cx="511195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200775" y="4308058"/>
              <a:ext cx="556285" cy="574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757987" y="4868883"/>
              <a:ext cx="949099" cy="1097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7086" y="4299514"/>
              <a:ext cx="488898" cy="854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195984" y="3644611"/>
              <a:ext cx="45720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3164681" y="1917386"/>
            <a:ext cx="0" cy="4677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86174" y="1441135"/>
            <a:ext cx="0" cy="4762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86287" y="1441135"/>
            <a:ext cx="0" cy="4762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14937" y="1917386"/>
            <a:ext cx="0" cy="4677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89580" y="2385132"/>
            <a:ext cx="0" cy="11734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00775" y="3558577"/>
            <a:ext cx="0" cy="7204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57060" y="4279073"/>
            <a:ext cx="0" cy="5550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7086" y="4264785"/>
            <a:ext cx="0" cy="5803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195984" y="3609882"/>
            <a:ext cx="0" cy="6691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653184" y="3064731"/>
            <a:ext cx="0" cy="545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2153599" y="1493742"/>
            <a:ext cx="6578930" cy="3360929"/>
          </a:xfrm>
          <a:custGeom>
            <a:avLst/>
            <a:gdLst>
              <a:gd name="connsiteX0" fmla="*/ 0 w 6578930"/>
              <a:gd name="connsiteY0" fmla="*/ 1533027 h 3360929"/>
              <a:gd name="connsiteX1" fmla="*/ 2303813 w 6578930"/>
              <a:gd name="connsiteY1" fmla="*/ 60487 h 3360929"/>
              <a:gd name="connsiteX2" fmla="*/ 4631377 w 6578930"/>
              <a:gd name="connsiteY2" fmla="*/ 3349952 h 3360929"/>
              <a:gd name="connsiteX3" fmla="*/ 6578930 w 6578930"/>
              <a:gd name="connsiteY3" fmla="*/ 1200518 h 3360929"/>
              <a:gd name="connsiteX4" fmla="*/ 6578930 w 6578930"/>
              <a:gd name="connsiteY4" fmla="*/ 1200518 h 33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930" h="3360929">
                <a:moveTo>
                  <a:pt x="0" y="1533027"/>
                </a:moveTo>
                <a:cubicBezTo>
                  <a:pt x="765958" y="645346"/>
                  <a:pt x="1531917" y="-242334"/>
                  <a:pt x="2303813" y="60487"/>
                </a:cubicBezTo>
                <a:cubicBezTo>
                  <a:pt x="3075709" y="363308"/>
                  <a:pt x="3918858" y="3159947"/>
                  <a:pt x="4631377" y="3349952"/>
                </a:cubicBezTo>
                <a:cubicBezTo>
                  <a:pt x="5343896" y="3539957"/>
                  <a:pt x="6578930" y="1200518"/>
                  <a:pt x="6578930" y="1200518"/>
                </a:cubicBezTo>
                <a:lnTo>
                  <a:pt x="6578930" y="1200518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11301" y="358810"/>
            <a:ext cx="44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Quantização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679528" y="807775"/>
            <a:ext cx="1659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TCP</a:t>
            </a:r>
            <a:endParaRPr lang="en-US" sz="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760440" y="807775"/>
            <a:ext cx="1676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UDP</a:t>
            </a:r>
            <a:endParaRPr lang="en-US" sz="5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1366301" y="1964986"/>
            <a:ext cx="4747097" cy="2646878"/>
            <a:chOff x="1160408" y="1964986"/>
            <a:chExt cx="4747097" cy="2646878"/>
          </a:xfrm>
        </p:grpSpPr>
        <p:sp>
          <p:nvSpPr>
            <p:cNvPr id="65" name="TextBox 64"/>
            <p:cNvSpPr txBox="1"/>
            <p:nvPr/>
          </p:nvSpPr>
          <p:spPr>
            <a:xfrm>
              <a:off x="1160408" y="1964986"/>
              <a:ext cx="4747097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Vantagem</a:t>
              </a:r>
              <a:endParaRPr lang="en-US" sz="2000" dirty="0" smtClean="0"/>
            </a:p>
            <a:p>
              <a:r>
                <a:rPr lang="en-US" dirty="0"/>
                <a:t>	</a:t>
              </a:r>
              <a:endParaRPr lang="en-US" dirty="0" smtClean="0"/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Confiabilidade</a:t>
              </a:r>
              <a:endPara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dirty="0" smtClean="0"/>
            </a:p>
            <a:p>
              <a:r>
                <a:rPr lang="en-US" sz="2000" dirty="0" err="1" smtClean="0"/>
                <a:t>Desvantagem</a:t>
              </a:r>
              <a:endParaRPr lang="en-US" sz="2000" dirty="0" smtClean="0"/>
            </a:p>
            <a:p>
              <a:endParaRPr lang="en-US" dirty="0"/>
            </a:p>
            <a:p>
              <a:r>
                <a:rPr lang="en-US" dirty="0" smtClean="0"/>
                <a:t>	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Atraso</a:t>
              </a:r>
              <a:endPara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/>
                <a:t>	</a:t>
              </a:r>
              <a:endParaRPr lang="en-US" dirty="0" smtClean="0"/>
            </a:p>
            <a:p>
              <a:r>
                <a:rPr lang="en-US" dirty="0"/>
                <a:t>	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1171956" y="2289069"/>
              <a:ext cx="1356452" cy="6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190367" y="3405987"/>
              <a:ext cx="1356452" cy="4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708633" y="1964986"/>
            <a:ext cx="4747097" cy="2092881"/>
            <a:chOff x="7444903" y="1964987"/>
            <a:chExt cx="4747097" cy="2092881"/>
          </a:xfrm>
        </p:grpSpPr>
        <p:sp>
          <p:nvSpPr>
            <p:cNvPr id="67" name="TextBox 66"/>
            <p:cNvSpPr txBox="1"/>
            <p:nvPr/>
          </p:nvSpPr>
          <p:spPr>
            <a:xfrm>
              <a:off x="7444903" y="1964987"/>
              <a:ext cx="474709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Vantagem</a:t>
              </a:r>
              <a:endParaRPr lang="en-US" sz="2000" dirty="0"/>
            </a:p>
            <a:p>
              <a:endParaRPr lang="en-US" dirty="0" smtClean="0"/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Baixa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latência</a:t>
              </a:r>
              <a:endPara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dirty="0"/>
            </a:p>
            <a:p>
              <a:r>
                <a:rPr lang="en-US" sz="2000" dirty="0" err="1" smtClean="0"/>
                <a:t>Desvantagem</a:t>
              </a:r>
              <a:endParaRPr lang="en-US" sz="2000" dirty="0" smtClean="0"/>
            </a:p>
            <a:p>
              <a:r>
                <a:rPr lang="en-US" dirty="0"/>
                <a:t>	</a:t>
              </a:r>
              <a:endParaRPr lang="en-US" dirty="0" smtClean="0"/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Perda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pacotes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V="1">
              <a:off x="7500136" y="2289069"/>
              <a:ext cx="1251101" cy="6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560482" y="3405987"/>
              <a:ext cx="1454643" cy="6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070043" y="1669548"/>
            <a:ext cx="4275117" cy="2622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461081" y="1669548"/>
            <a:ext cx="4275117" cy="2622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27564" y="546263"/>
            <a:ext cx="1864426" cy="12944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</TotalTime>
  <Words>123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PowerPoint Presentation</vt:lpstr>
      <vt:lpstr>Motivação</vt:lpstr>
      <vt:lpstr>Proposta</vt:lpstr>
      <vt:lpstr>PowerPoint Presentation</vt:lpstr>
      <vt:lpstr>PowerPoint Presentation</vt:lpstr>
      <vt:lpstr>PowerPoint Presentation</vt:lpstr>
      <vt:lpstr>PowerPoint Presentation</vt:lpstr>
      <vt:lpstr>Socket</vt:lpstr>
      <vt:lpstr>PowerPoint Presentation</vt:lpstr>
      <vt:lpstr>Resultados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R. Freitas</dc:creator>
  <cp:lastModifiedBy>Daniel R. Freitas</cp:lastModifiedBy>
  <cp:revision>27</cp:revision>
  <cp:lastPrinted>2018-06-10T22:16:46Z</cp:lastPrinted>
  <dcterms:created xsi:type="dcterms:W3CDTF">2018-06-10T21:39:57Z</dcterms:created>
  <dcterms:modified xsi:type="dcterms:W3CDTF">2018-06-19T22:47:38Z</dcterms:modified>
</cp:coreProperties>
</file>