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5"/>
  </p:notesMasterIdLst>
  <p:sldIdLst>
    <p:sldId id="256" r:id="rId2"/>
    <p:sldId id="257" r:id="rId3"/>
    <p:sldId id="260" r:id="rId4"/>
    <p:sldId id="268" r:id="rId5"/>
    <p:sldId id="258" r:id="rId6"/>
    <p:sldId id="259" r:id="rId7"/>
    <p:sldId id="261" r:id="rId8"/>
    <p:sldId id="262" r:id="rId9"/>
    <p:sldId id="263" r:id="rId10"/>
    <p:sldId id="265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95" autoAdjust="0"/>
  </p:normalViewPr>
  <p:slideViewPr>
    <p:cSldViewPr snapToGrid="0">
      <p:cViewPr varScale="1">
        <p:scale>
          <a:sx n="93" d="100"/>
          <a:sy n="93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41A57-98D7-4792-982F-BDA1BF98F026}" type="datetimeFigureOut">
              <a:rPr lang="it-IT" smtClean="0"/>
              <a:t>26/04/2020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BEFB5-2DEA-4CE9-9CFA-E176E17B04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9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page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page of the </a:t>
            </a:r>
            <a:r>
              <a:rPr lang="it-IT" dirty="0" err="1"/>
              <a:t>league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4 of </a:t>
            </a:r>
            <a:r>
              <a:rPr lang="it-IT" dirty="0" err="1"/>
              <a:t>those</a:t>
            </a:r>
            <a:r>
              <a:rPr lang="it-IT" dirty="0"/>
              <a:t>, and from </a:t>
            </a:r>
            <a:r>
              <a:rPr lang="it-IT" dirty="0" err="1"/>
              <a:t>this</a:t>
            </a:r>
            <a:r>
              <a:rPr lang="it-IT" dirty="0"/>
              <a:t> kind of </a:t>
            </a:r>
            <a:r>
              <a:rPr lang="it-IT" dirty="0" err="1"/>
              <a:t>pages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scraped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team </a:t>
            </a:r>
            <a:r>
              <a:rPr lang="it-IT" dirty="0" err="1"/>
              <a:t>belonging</a:t>
            </a:r>
            <a:r>
              <a:rPr lang="it-IT" dirty="0"/>
              <a:t> to the </a:t>
            </a:r>
            <a:r>
              <a:rPr lang="it-IT" dirty="0" err="1"/>
              <a:t>league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selenium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kind of </a:t>
            </a:r>
            <a:r>
              <a:rPr lang="it-IT" dirty="0" err="1"/>
              <a:t>pages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the </a:t>
            </a:r>
            <a:r>
              <a:rPr lang="it-IT" dirty="0" err="1"/>
              <a:t>tables</a:t>
            </a:r>
            <a:r>
              <a:rPr lang="it-IT" dirty="0"/>
              <a:t> are </a:t>
            </a:r>
            <a:r>
              <a:rPr lang="it-IT" dirty="0" err="1"/>
              <a:t>loadad</a:t>
            </a:r>
            <a:r>
              <a:rPr lang="it-IT" dirty="0"/>
              <a:t> with </a:t>
            </a:r>
            <a:r>
              <a:rPr lang="it-IT" dirty="0" err="1"/>
              <a:t>javascript</a:t>
            </a:r>
            <a:r>
              <a:rPr lang="it-IT" dirty="0"/>
              <a:t> code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werent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bs4.</a:t>
            </a:r>
          </a:p>
          <a:p>
            <a:r>
              <a:rPr lang="it-IT" dirty="0"/>
              <a:t>The </a:t>
            </a:r>
            <a:r>
              <a:rPr lang="it-IT" dirty="0" err="1"/>
              <a:t>leagues</a:t>
            </a:r>
            <a:r>
              <a:rPr lang="it-IT" dirty="0"/>
              <a:t> are the one to be </a:t>
            </a:r>
            <a:r>
              <a:rPr lang="it-IT" dirty="0" err="1"/>
              <a:t>scraped</a:t>
            </a:r>
            <a:r>
              <a:rPr lang="it-IT" dirty="0"/>
              <a:t> via the CLI with flags by </a:t>
            </a:r>
            <a:r>
              <a:rPr lang="it-IT" dirty="0" err="1"/>
              <a:t>league</a:t>
            </a:r>
            <a:r>
              <a:rPr lang="it-IT" dirty="0"/>
              <a:t> name.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187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scraping</a:t>
            </a:r>
            <a:r>
              <a:rPr lang="it-IT" dirty="0"/>
              <a:t> the data </a:t>
            </a:r>
            <a:r>
              <a:rPr lang="it-IT" dirty="0" err="1"/>
              <a:t>sofa-scored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, and </a:t>
            </a:r>
            <a:r>
              <a:rPr lang="it-IT" dirty="0" err="1"/>
              <a:t>did</a:t>
            </a:r>
            <a:r>
              <a:rPr lang="it-IT" dirty="0"/>
              <a:t> some </a:t>
            </a:r>
            <a:r>
              <a:rPr lang="it-IT" dirty="0" err="1"/>
              <a:t>frequent</a:t>
            </a:r>
            <a:r>
              <a:rPr lang="it-IT" dirty="0"/>
              <a:t> </a:t>
            </a:r>
            <a:r>
              <a:rPr lang="it-IT" dirty="0" err="1"/>
              <a:t>updates</a:t>
            </a:r>
            <a:r>
              <a:rPr lang="it-IT" dirty="0"/>
              <a:t> to the site html (in the last </a:t>
            </a:r>
            <a:r>
              <a:rPr lang="it-IT" dirty="0" err="1"/>
              <a:t>couple</a:t>
            </a:r>
            <a:r>
              <a:rPr lang="it-IT" dirty="0"/>
              <a:t> of weeks – </a:t>
            </a:r>
            <a:r>
              <a:rPr lang="it-IT" dirty="0" err="1"/>
              <a:t>probably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free time </a:t>
            </a:r>
            <a:r>
              <a:rPr lang="it-IT" dirty="0" err="1"/>
              <a:t>since</a:t>
            </a:r>
            <a:r>
              <a:rPr lang="it-IT" dirty="0"/>
              <a:t> the </a:t>
            </a:r>
            <a:r>
              <a:rPr lang="it-IT" dirty="0" err="1"/>
              <a:t>sports</a:t>
            </a:r>
            <a:r>
              <a:rPr lang="it-IT" dirty="0"/>
              <a:t> are off)</a:t>
            </a:r>
          </a:p>
          <a:p>
            <a:r>
              <a:rPr lang="it-IT" dirty="0"/>
              <a:t>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to </a:t>
            </a:r>
            <a:r>
              <a:rPr lang="it-IT" dirty="0" err="1"/>
              <a:t>to</a:t>
            </a:r>
            <a:r>
              <a:rPr lang="it-IT" dirty="0"/>
              <a:t> changes from checkpoint to </a:t>
            </a:r>
            <a:r>
              <a:rPr lang="it-IT" dirty="0" err="1"/>
              <a:t>checkpoing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scraper</a:t>
            </a:r>
            <a:r>
              <a:rPr lang="it-IT" dirty="0"/>
              <a:t> </a:t>
            </a:r>
            <a:r>
              <a:rPr lang="it-IT" dirty="0" err="1"/>
              <a:t>adjusting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new site design.</a:t>
            </a:r>
          </a:p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trying</a:t>
            </a:r>
            <a:r>
              <a:rPr lang="it-IT" dirty="0"/>
              <a:t> to </a:t>
            </a:r>
            <a:r>
              <a:rPr lang="it-IT" dirty="0" err="1"/>
              <a:t>scrape</a:t>
            </a:r>
            <a:r>
              <a:rPr lang="it-IT" dirty="0"/>
              <a:t> on the server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encounterd</a:t>
            </a:r>
            <a:r>
              <a:rPr lang="it-IT" dirty="0"/>
              <a:t> issue with special characters – </a:t>
            </a:r>
            <a:r>
              <a:rPr lang="it-IT" dirty="0" err="1"/>
              <a:t>mainly</a:t>
            </a:r>
            <a:r>
              <a:rPr lang="it-IT" dirty="0"/>
              <a:t> </a:t>
            </a:r>
            <a:r>
              <a:rPr lang="it-IT" dirty="0" err="1"/>
              <a:t>cirillic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 in </a:t>
            </a:r>
            <a:r>
              <a:rPr lang="it-IT" dirty="0" err="1"/>
              <a:t>eastren</a:t>
            </a:r>
            <a:r>
              <a:rPr lang="it-IT" dirty="0"/>
              <a:t> </a:t>
            </a:r>
            <a:r>
              <a:rPr lang="it-IT" dirty="0" err="1"/>
              <a:t>european</a:t>
            </a:r>
            <a:r>
              <a:rPr lang="it-IT" dirty="0"/>
              <a:t> </a:t>
            </a:r>
            <a:r>
              <a:rPr lang="it-IT" dirty="0" err="1"/>
              <a:t>players</a:t>
            </a:r>
            <a:r>
              <a:rPr lang="it-IT" dirty="0"/>
              <a:t> and </a:t>
            </a:r>
            <a:r>
              <a:rPr lang="it-IT" dirty="0" err="1"/>
              <a:t>managers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adrressed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 by </a:t>
            </a:r>
            <a:r>
              <a:rPr lang="it-IT" dirty="0" err="1"/>
              <a:t>encoding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characters to </a:t>
            </a:r>
            <a:r>
              <a:rPr lang="it-IT" dirty="0" err="1"/>
              <a:t>english</a:t>
            </a:r>
            <a:r>
              <a:rPr lang="it-IT" dirty="0"/>
              <a:t> </a:t>
            </a:r>
          </a:p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commiting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to the database.</a:t>
            </a:r>
          </a:p>
          <a:p>
            <a:r>
              <a:rPr lang="it-IT" dirty="0" err="1"/>
              <a:t>When</a:t>
            </a:r>
            <a:r>
              <a:rPr lang="it-IT" dirty="0"/>
              <a:t> calling to the api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some </a:t>
            </a: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exact</a:t>
            </a:r>
            <a:r>
              <a:rPr lang="it-IT" dirty="0"/>
              <a:t> team name (in </a:t>
            </a:r>
            <a:r>
              <a:rPr lang="it-IT" dirty="0" err="1"/>
              <a:t>german</a:t>
            </a:r>
            <a:r>
              <a:rPr lang="it-IT" dirty="0"/>
              <a:t> </a:t>
            </a:r>
            <a:r>
              <a:rPr lang="it-IT" dirty="0" err="1"/>
              <a:t>league</a:t>
            </a:r>
            <a:r>
              <a:rPr lang="it-IT" dirty="0"/>
              <a:t> </a:t>
            </a:r>
            <a:r>
              <a:rPr lang="it-IT" dirty="0" err="1"/>
              <a:t>espcially</a:t>
            </a:r>
            <a:r>
              <a:rPr lang="it-IT" dirty="0"/>
              <a:t>) for </a:t>
            </a:r>
            <a:r>
              <a:rPr lang="it-IT" dirty="0" err="1"/>
              <a:t>example</a:t>
            </a:r>
            <a:r>
              <a:rPr lang="it-IT" dirty="0"/>
              <a:t> in </a:t>
            </a:r>
            <a:r>
              <a:rPr lang="it-IT" dirty="0" err="1"/>
              <a:t>sofascore</a:t>
            </a:r>
            <a:r>
              <a:rPr lang="it-IT" dirty="0"/>
              <a:t> </a:t>
            </a:r>
            <a:r>
              <a:rPr lang="it-IT" dirty="0" err="1"/>
              <a:t>bayern</a:t>
            </a:r>
            <a:r>
              <a:rPr lang="it-IT" dirty="0"/>
              <a:t> </a:t>
            </a:r>
            <a:r>
              <a:rPr lang="it-IT" dirty="0" err="1"/>
              <a:t>munich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called </a:t>
            </a:r>
            <a:r>
              <a:rPr lang="it-IT" dirty="0" err="1"/>
              <a:t>bayern</a:t>
            </a:r>
            <a:r>
              <a:rPr lang="it-IT" dirty="0"/>
              <a:t> </a:t>
            </a:r>
            <a:r>
              <a:rPr lang="it-IT" dirty="0" err="1"/>
              <a:t>munich</a:t>
            </a:r>
            <a:r>
              <a:rPr lang="it-IT" dirty="0"/>
              <a:t> and in the api </a:t>
            </a:r>
            <a:r>
              <a:rPr lang="it-IT" dirty="0" err="1"/>
              <a:t>its</a:t>
            </a:r>
            <a:r>
              <a:rPr lang="it-IT" dirty="0"/>
              <a:t> called just </a:t>
            </a:r>
            <a:r>
              <a:rPr lang="it-IT" dirty="0" err="1"/>
              <a:t>bayern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</a:t>
            </a:r>
            <a:r>
              <a:rPr lang="it-IT" dirty="0" err="1"/>
              <a:t>chromedriver</a:t>
            </a:r>
            <a:r>
              <a:rPr lang="it-IT" dirty="0"/>
              <a:t> like the </a:t>
            </a:r>
            <a:r>
              <a:rPr lang="it-IT" dirty="0" err="1"/>
              <a:t>most</a:t>
            </a:r>
            <a:r>
              <a:rPr lang="it-IT" dirty="0"/>
              <a:t> of </a:t>
            </a:r>
            <a:r>
              <a:rPr lang="it-IT" dirty="0" err="1"/>
              <a:t>us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, for </a:t>
            </a:r>
            <a:r>
              <a:rPr lang="it-IT" dirty="0" err="1"/>
              <a:t>us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stayed</a:t>
            </a:r>
            <a:r>
              <a:rPr lang="it-IT" dirty="0"/>
              <a:t> with the </a:t>
            </a:r>
            <a:r>
              <a:rPr lang="it-IT" dirty="0" err="1"/>
              <a:t>chrome</a:t>
            </a:r>
            <a:r>
              <a:rPr lang="it-IT" dirty="0"/>
              <a:t> and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change to </a:t>
            </a:r>
            <a:r>
              <a:rPr lang="it-IT" dirty="0" err="1"/>
              <a:t>firefox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installing</a:t>
            </a:r>
            <a:r>
              <a:rPr lang="it-IT" dirty="0"/>
              <a:t> the right </a:t>
            </a:r>
            <a:r>
              <a:rPr lang="it-IT" dirty="0" err="1"/>
              <a:t>version</a:t>
            </a:r>
            <a:r>
              <a:rPr lang="it-IT" dirty="0"/>
              <a:t> on </a:t>
            </a:r>
            <a:r>
              <a:rPr lang="it-IT" dirty="0" err="1"/>
              <a:t>chrome</a:t>
            </a:r>
            <a:r>
              <a:rPr lang="it-IT" dirty="0"/>
              <a:t> in the AWS </a:t>
            </a:r>
            <a:r>
              <a:rPr lang="it-IT" dirty="0" err="1"/>
              <a:t>worked</a:t>
            </a:r>
            <a:r>
              <a:rPr lang="it-IT" dirty="0"/>
              <a:t> just fine.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889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35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From the teams </a:t>
            </a:r>
            <a:r>
              <a:rPr lang="it-IT" dirty="0" err="1"/>
              <a:t>pages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scraped</a:t>
            </a:r>
            <a:r>
              <a:rPr lang="it-IT" dirty="0"/>
              <a:t> the </a:t>
            </a:r>
            <a:r>
              <a:rPr lang="it-IT" dirty="0" err="1"/>
              <a:t>managers</a:t>
            </a:r>
            <a:r>
              <a:rPr lang="it-IT" dirty="0"/>
              <a:t> and </a:t>
            </a:r>
            <a:r>
              <a:rPr lang="it-IT" dirty="0" err="1"/>
              <a:t>players</a:t>
            </a:r>
            <a:r>
              <a:rPr lang="it-IT" dirty="0"/>
              <a:t> </a:t>
            </a:r>
            <a:r>
              <a:rPr lang="it-IT" dirty="0" err="1"/>
              <a:t>urls</a:t>
            </a:r>
            <a:r>
              <a:rPr lang="it-IT" dirty="0"/>
              <a:t>, </a:t>
            </a:r>
            <a:r>
              <a:rPr lang="it-IT" dirty="0" err="1"/>
              <a:t>same</a:t>
            </a:r>
            <a:r>
              <a:rPr lang="it-IT" dirty="0"/>
              <a:t> issue </a:t>
            </a:r>
            <a:r>
              <a:rPr lang="it-IT" dirty="0" err="1"/>
              <a:t>here</a:t>
            </a:r>
            <a:r>
              <a:rPr lang="it-IT" dirty="0"/>
              <a:t> with the </a:t>
            </a:r>
            <a:r>
              <a:rPr lang="it-IT" dirty="0" err="1"/>
              <a:t>javascript</a:t>
            </a:r>
            <a:r>
              <a:rPr lang="it-IT" dirty="0"/>
              <a:t> code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load</a:t>
            </a:r>
            <a:r>
              <a:rPr lang="it-IT" dirty="0"/>
              <a:t> the info for the user,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selenium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. 2300 URLS </a:t>
            </a:r>
            <a:r>
              <a:rPr lang="it-IT" dirty="0" err="1"/>
              <a:t>totally</a:t>
            </a:r>
            <a:endParaRPr lang="it-IT" dirty="0"/>
          </a:p>
          <a:p>
            <a:endParaRPr lang="it-IT" dirty="0"/>
          </a:p>
          <a:p>
            <a:r>
              <a:rPr lang="it-IT" dirty="0"/>
              <a:t>78 teams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71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players</a:t>
            </a:r>
            <a:r>
              <a:rPr lang="it-IT" dirty="0"/>
              <a:t> page, </a:t>
            </a:r>
            <a:r>
              <a:rPr lang="it-IT" dirty="0" err="1"/>
              <a:t>here</a:t>
            </a:r>
            <a:r>
              <a:rPr lang="it-IT" dirty="0"/>
              <a:t> bs4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fetch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/>
              <a:t>player desire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5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manager page,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goes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 player </a:t>
            </a:r>
            <a:r>
              <a:rPr lang="it-IT" dirty="0" err="1"/>
              <a:t>pages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280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design of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modest</a:t>
            </a:r>
            <a:r>
              <a:rPr lang="it-IT" dirty="0"/>
              <a:t> database,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 from 5 </a:t>
            </a:r>
            <a:r>
              <a:rPr lang="it-IT" dirty="0" err="1"/>
              <a:t>tables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describe</a:t>
            </a:r>
            <a:r>
              <a:rPr lang="it-IT" dirty="0"/>
              <a:t> the reality, the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of a club, *** </a:t>
            </a:r>
            <a:r>
              <a:rPr lang="it-IT" dirty="0" err="1"/>
              <a:t>explain</a:t>
            </a:r>
            <a:r>
              <a:rPr lang="it-IT" dirty="0"/>
              <a:t> fields and </a:t>
            </a:r>
            <a:r>
              <a:rPr lang="it-IT" dirty="0" err="1"/>
              <a:t>types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scraped</a:t>
            </a:r>
            <a:r>
              <a:rPr lang="it-IT" dirty="0"/>
              <a:t> ***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3 </a:t>
            </a:r>
            <a:r>
              <a:rPr lang="it-IT" dirty="0" err="1"/>
              <a:t>tables</a:t>
            </a:r>
            <a:r>
              <a:rPr lang="it-IT" dirty="0"/>
              <a:t> in the second checkpoint, </a:t>
            </a:r>
            <a:r>
              <a:rPr lang="it-IT" dirty="0" err="1"/>
              <a:t>managers</a:t>
            </a:r>
            <a:r>
              <a:rPr lang="it-IT" dirty="0"/>
              <a:t> and teams  </a:t>
            </a:r>
            <a:r>
              <a:rPr lang="it-IT" dirty="0" err="1"/>
              <a:t>extras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added in the </a:t>
            </a:r>
            <a:r>
              <a:rPr lang="it-IT" dirty="0" err="1"/>
              <a:t>third</a:t>
            </a:r>
            <a:r>
              <a:rPr lang="it-IT" dirty="0"/>
              <a:t> checkpoint, </a:t>
            </a:r>
            <a:r>
              <a:rPr lang="it-IT" dirty="0" err="1"/>
              <a:t>while</a:t>
            </a:r>
            <a:r>
              <a:rPr lang="it-IT" dirty="0"/>
              <a:t> team </a:t>
            </a:r>
            <a:r>
              <a:rPr lang="it-IT" dirty="0" err="1"/>
              <a:t>exstras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from external api.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80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thesportsDB</a:t>
            </a:r>
            <a:r>
              <a:rPr lang="it-IT" dirty="0"/>
              <a:t> API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totally</a:t>
            </a:r>
            <a:r>
              <a:rPr lang="it-IT" dirty="0"/>
              <a:t> free.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scraped</a:t>
            </a:r>
            <a:r>
              <a:rPr lang="it-IT" dirty="0"/>
              <a:t> more data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team – stadium </a:t>
            </a:r>
            <a:r>
              <a:rPr lang="it-IT" dirty="0" err="1"/>
              <a:t>capacity</a:t>
            </a:r>
            <a:r>
              <a:rPr lang="it-IT" dirty="0"/>
              <a:t>, </a:t>
            </a:r>
            <a:r>
              <a:rPr lang="it-IT" dirty="0" err="1"/>
              <a:t>descripitions</a:t>
            </a:r>
            <a:r>
              <a:rPr lang="it-IT" dirty="0"/>
              <a:t>, </a:t>
            </a:r>
            <a:r>
              <a:rPr lang="it-IT" dirty="0" err="1"/>
              <a:t>year</a:t>
            </a:r>
            <a:r>
              <a:rPr lang="it-IT" dirty="0"/>
              <a:t> </a:t>
            </a:r>
            <a:r>
              <a:rPr lang="it-IT" dirty="0" err="1"/>
              <a:t>formed</a:t>
            </a:r>
            <a:r>
              <a:rPr lang="it-IT" dirty="0"/>
              <a:t> </a:t>
            </a:r>
            <a:r>
              <a:rPr lang="it-IT" dirty="0" err="1"/>
              <a:t>tec</a:t>
            </a:r>
            <a:r>
              <a:rPr lang="it-IT" dirty="0"/>
              <a:t>..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by a foreign </a:t>
            </a:r>
            <a:r>
              <a:rPr lang="it-IT" dirty="0" err="1"/>
              <a:t>key</a:t>
            </a:r>
            <a:r>
              <a:rPr lang="it-IT" dirty="0"/>
              <a:t> to the </a:t>
            </a:r>
            <a:r>
              <a:rPr lang="it-IT" dirty="0" err="1"/>
              <a:t>original</a:t>
            </a:r>
            <a:r>
              <a:rPr lang="it-IT" dirty="0"/>
              <a:t> teams  </a:t>
            </a:r>
            <a:r>
              <a:rPr lang="it-IT" dirty="0" err="1"/>
              <a:t>table</a:t>
            </a:r>
            <a:r>
              <a:rPr lang="it-IT" dirty="0"/>
              <a:t>.</a:t>
            </a:r>
          </a:p>
          <a:p>
            <a:r>
              <a:rPr lang="it-IT" dirty="0" err="1"/>
              <a:t>This</a:t>
            </a:r>
            <a:r>
              <a:rPr lang="it-IT" dirty="0"/>
              <a:t> API </a:t>
            </a:r>
            <a:r>
              <a:rPr lang="it-IT" dirty="0" err="1"/>
              <a:t>generates</a:t>
            </a:r>
            <a:r>
              <a:rPr lang="it-IT" dirty="0"/>
              <a:t> for </a:t>
            </a:r>
            <a:r>
              <a:rPr lang="it-IT" dirty="0" err="1"/>
              <a:t>us</a:t>
            </a:r>
            <a:r>
              <a:rPr lang="it-IT" dirty="0"/>
              <a:t> a JSON text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comfortable</a:t>
            </a:r>
            <a:r>
              <a:rPr lang="it-IT" dirty="0"/>
              <a:t> to work with.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59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the project to the AWS and to </a:t>
            </a:r>
            <a:r>
              <a:rPr lang="it-IT" dirty="0" err="1"/>
              <a:t>redash</a:t>
            </a:r>
            <a:r>
              <a:rPr lang="it-IT" dirty="0"/>
              <a:t>, and </a:t>
            </a:r>
            <a:r>
              <a:rPr lang="it-IT" dirty="0" err="1"/>
              <a:t>visualize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data!</a:t>
            </a:r>
          </a:p>
          <a:p>
            <a:r>
              <a:rPr lang="it-IT" dirty="0" err="1"/>
              <a:t>Trying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some insights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european</a:t>
            </a:r>
            <a:r>
              <a:rPr lang="it-IT" dirty="0"/>
              <a:t> soccer,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plot the average points per game with the respect to the preferred formation by </a:t>
            </a:r>
            <a:r>
              <a:rPr lang="it-IT" dirty="0" err="1"/>
              <a:t>each</a:t>
            </a:r>
            <a:r>
              <a:rPr lang="it-IT" dirty="0"/>
              <a:t> manager.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664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presenting</a:t>
            </a:r>
            <a:r>
              <a:rPr lang="it-IT" dirty="0"/>
              <a:t> the </a:t>
            </a:r>
            <a:r>
              <a:rPr lang="it-IT" dirty="0" err="1"/>
              <a:t>count</a:t>
            </a:r>
            <a:r>
              <a:rPr lang="it-IT" dirty="0"/>
              <a:t> of </a:t>
            </a:r>
            <a:r>
              <a:rPr lang="it-IT" dirty="0" err="1"/>
              <a:t>players</a:t>
            </a:r>
            <a:r>
              <a:rPr lang="it-IT" dirty="0"/>
              <a:t> by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origin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of the </a:t>
            </a:r>
            <a:r>
              <a:rPr lang="it-IT" dirty="0" err="1"/>
              <a:t>players</a:t>
            </a:r>
            <a:r>
              <a:rPr lang="it-IT" dirty="0"/>
              <a:t> in the 4 big </a:t>
            </a:r>
            <a:r>
              <a:rPr lang="it-IT" dirty="0" err="1"/>
              <a:t>leagues</a:t>
            </a:r>
            <a:r>
              <a:rPr lang="it-IT" dirty="0"/>
              <a:t> are from </a:t>
            </a:r>
            <a:r>
              <a:rPr lang="it-IT" dirty="0" err="1"/>
              <a:t>south</a:t>
            </a:r>
            <a:r>
              <a:rPr lang="it-IT" dirty="0"/>
              <a:t> </a:t>
            </a:r>
            <a:r>
              <a:rPr lang="it-IT" dirty="0" err="1"/>
              <a:t>america</a:t>
            </a:r>
            <a:r>
              <a:rPr lang="it-IT" dirty="0"/>
              <a:t> and </a:t>
            </a:r>
            <a:r>
              <a:rPr lang="it-IT" dirty="0" err="1"/>
              <a:t>europe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192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average </a:t>
            </a:r>
            <a:r>
              <a:rPr lang="it-IT" dirty="0" err="1"/>
              <a:t>height</a:t>
            </a:r>
            <a:r>
              <a:rPr lang="it-IT" dirty="0"/>
              <a:t> of the </a:t>
            </a:r>
            <a:r>
              <a:rPr lang="it-IT" dirty="0" err="1"/>
              <a:t>players</a:t>
            </a:r>
            <a:r>
              <a:rPr lang="it-IT" dirty="0"/>
              <a:t> </a:t>
            </a:r>
            <a:r>
              <a:rPr lang="it-IT" dirty="0" err="1"/>
              <a:t>grouped</a:t>
            </a:r>
            <a:r>
              <a:rPr lang="it-IT" dirty="0"/>
              <a:t> by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nationality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missing </a:t>
            </a:r>
            <a:r>
              <a:rPr lang="it-IT" dirty="0" err="1"/>
              <a:t>height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for LBR-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liberia</a:t>
            </a:r>
            <a:r>
              <a:rPr lang="it-IT" dirty="0"/>
              <a:t> and JOR –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jordan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The </a:t>
            </a:r>
            <a:r>
              <a:rPr lang="it-IT" dirty="0" err="1"/>
              <a:t>talles</a:t>
            </a:r>
            <a:r>
              <a:rPr lang="it-IT" dirty="0"/>
              <a:t> country </a:t>
            </a:r>
            <a:r>
              <a:rPr lang="it-IT" dirty="0" err="1"/>
              <a:t>appears</a:t>
            </a:r>
            <a:r>
              <a:rPr lang="it-IT" dirty="0"/>
              <a:t> to GEQ –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equatrial</a:t>
            </a:r>
            <a:r>
              <a:rPr lang="it-IT" dirty="0"/>
              <a:t> </a:t>
            </a:r>
            <a:r>
              <a:rPr lang="it-IT" dirty="0" err="1"/>
              <a:t>guinea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EFB5-2DEA-4CE9-9CFA-E176E17B04A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9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D8B570-19D6-43E4-9EF8-AFD6173B3EE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85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2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8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4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9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1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1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570-19D6-43E4-9EF8-AFD6173B3EE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AD8B570-19D6-43E4-9EF8-AFD6173B3EE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9B34411-92CE-4635-A96D-4EC55DD24F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25" y="217365"/>
            <a:ext cx="11491547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Data Mining – Sofa Score</a:t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1885766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Scraping soccer data by Daniel and Sagi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975"/>
          <a:stretch/>
        </p:blipFill>
        <p:spPr>
          <a:xfrm>
            <a:off x="1871294" y="2604965"/>
            <a:ext cx="8449407" cy="3676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4107"/>
          <a:stretch/>
        </p:blipFill>
        <p:spPr>
          <a:xfrm>
            <a:off x="10512057" y="6127289"/>
            <a:ext cx="1329716" cy="299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746" y="5433598"/>
            <a:ext cx="1337026" cy="59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8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014046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r>
              <a:rPr lang="en-US" sz="7200" dirty="0">
                <a:latin typeface="Agency FB" panose="020B0503020202020204" pitchFamily="34" charset="0"/>
              </a:rPr>
              <a:t>Visualizing insights</a:t>
            </a: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5481" y="1461393"/>
            <a:ext cx="531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Count of players by nationality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629" y="2185740"/>
            <a:ext cx="7299921" cy="428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7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014046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r>
              <a:rPr lang="en-US" sz="7200" dirty="0">
                <a:latin typeface="Agency FB" panose="020B0503020202020204" pitchFamily="34" charset="0"/>
              </a:rPr>
              <a:t>Visualizing insights</a:t>
            </a: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5480" y="1724075"/>
            <a:ext cx="531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Height by nationality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44" y="2370406"/>
            <a:ext cx="11141025" cy="36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9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230177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r>
              <a:rPr lang="en-US" sz="7200" dirty="0">
                <a:latin typeface="Agency FB" panose="020B0503020202020204" pitchFamily="34" charset="0"/>
              </a:rPr>
              <a:t>From Ideal To Real</a:t>
            </a: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99" y="2058346"/>
            <a:ext cx="56942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Problem encountered:</a:t>
            </a:r>
          </a:p>
          <a:p>
            <a:endParaRPr lang="en-US" sz="2400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The site changed on the go (3 times (till now!!!))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Special characters to be encoded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Differences in team names when calling external API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Chromedriver obviously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334" y="4285654"/>
            <a:ext cx="2622850" cy="2095921"/>
          </a:xfrm>
          <a:prstGeom prst="rect">
            <a:avLst/>
          </a:prstGeom>
        </p:spPr>
      </p:pic>
      <p:pic>
        <p:nvPicPr>
          <p:cNvPr id="3" name="ShabbyMadeupDrever-mobi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895798" y="1523306"/>
            <a:ext cx="4533207" cy="254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5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342732"/>
            <a:ext cx="4631573" cy="140357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r>
              <a:rPr lang="en-US" sz="9800" dirty="0">
                <a:latin typeface="Agency FB" panose="020B0503020202020204" pitchFamily="34" charset="0"/>
              </a:rPr>
              <a:t>Questions</a:t>
            </a:r>
            <a:r>
              <a:rPr lang="en-US" sz="7200" dirty="0">
                <a:latin typeface="Agency FB" panose="020B0503020202020204" pitchFamily="34" charset="0"/>
              </a:rPr>
              <a:t> </a:t>
            </a: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8" y="339500"/>
            <a:ext cx="848525" cy="125383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57625" y="5319754"/>
            <a:ext cx="4498224" cy="134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8800" dirty="0">
                <a:latin typeface="Agency FB" panose="020B0503020202020204" pitchFamily="34" charset="0"/>
              </a:rPr>
            </a:br>
            <a:br>
              <a:rPr lang="en-US" sz="8800" dirty="0">
                <a:latin typeface="Agency FB" panose="020B0503020202020204" pitchFamily="34" charset="0"/>
              </a:rPr>
            </a:br>
            <a:endParaRPr lang="en-US" sz="8800" dirty="0">
              <a:latin typeface="Agency FB" panose="020B0503020202020204" pitchFamily="34" charset="0"/>
            </a:endParaRPr>
          </a:p>
          <a:p>
            <a:pPr algn="ctr"/>
            <a:endParaRPr lang="en-US" sz="8800" dirty="0">
              <a:latin typeface="Agency FB" panose="020B0503020202020204" pitchFamily="34" charset="0"/>
            </a:endParaRPr>
          </a:p>
          <a:p>
            <a:pPr algn="ctr"/>
            <a:r>
              <a:rPr lang="en-US" sz="8800" dirty="0">
                <a:latin typeface="Agency FB" panose="020B0503020202020204" pitchFamily="34" charset="0"/>
              </a:rPr>
              <a:t>Thank You! </a:t>
            </a:r>
            <a:br>
              <a:rPr lang="en-US" sz="8800" dirty="0">
                <a:latin typeface="Agency FB" panose="020B0503020202020204" pitchFamily="34" charset="0"/>
              </a:rPr>
            </a:br>
            <a:br>
              <a:rPr lang="en-US" sz="8800" dirty="0">
                <a:latin typeface="Agency FB" panose="020B0503020202020204" pitchFamily="34" charset="0"/>
              </a:rPr>
            </a:br>
            <a:br>
              <a:rPr lang="en-US" sz="8800" dirty="0">
                <a:latin typeface="Agency FB" panose="020B0503020202020204" pitchFamily="34" charset="0"/>
              </a:rPr>
            </a:br>
            <a:br>
              <a:rPr lang="en-US" sz="8800" dirty="0">
                <a:latin typeface="Agency FB" panose="020B0503020202020204" pitchFamily="34" charset="0"/>
              </a:rPr>
            </a:br>
            <a:endParaRPr lang="en-US" sz="8800" dirty="0"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778" y="1710888"/>
            <a:ext cx="4651918" cy="36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7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>
                <a:latin typeface="Agency FB" panose="020B0503020202020204" pitchFamily="34" charset="0"/>
              </a:rPr>
              <a:t>Entering The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gency FB" panose="020B0503020202020204" pitchFamily="34" charset="0"/>
              </a:rPr>
              <a:t> Website and Scraping</a:t>
            </a:r>
          </a:p>
          <a:p>
            <a:r>
              <a:rPr lang="en-US" sz="3600" dirty="0">
                <a:latin typeface="Agency FB" panose="020B0503020202020204" pitchFamily="34" charset="0"/>
              </a:rPr>
              <a:t> Designing the Database</a:t>
            </a:r>
          </a:p>
          <a:p>
            <a:r>
              <a:rPr lang="en-US" sz="3600" dirty="0">
                <a:latin typeface="Agency FB" panose="020B0503020202020204" pitchFamily="34" charset="0"/>
              </a:rPr>
              <a:t> Enriching the Database</a:t>
            </a:r>
          </a:p>
          <a:p>
            <a:r>
              <a:rPr lang="en-US" sz="3600" dirty="0">
                <a:latin typeface="Agency FB" panose="020B0503020202020204" pitchFamily="34" charset="0"/>
              </a:rPr>
              <a:t> Visualizing insights</a:t>
            </a:r>
          </a:p>
          <a:p>
            <a:r>
              <a:rPr lang="en-US" sz="3600" dirty="0">
                <a:latin typeface="Agency FB" panose="020B0503020202020204" pitchFamily="34" charset="0"/>
              </a:rPr>
              <a:t> From ideal to real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435" y="2140528"/>
            <a:ext cx="4977922" cy="33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2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Agency FB" panose="020B0503020202020204" pitchFamily="34" charset="0"/>
              </a:rPr>
              <a:t>Website and Scraping</a:t>
            </a: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287780"/>
            <a:ext cx="72536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Leagues data:</a:t>
            </a:r>
          </a:p>
          <a:p>
            <a:endParaRPr lang="en-US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Scraped data out of the 4 big leagues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Got the team URL</a:t>
            </a:r>
            <a:r>
              <a:rPr lang="he-IL" dirty="0">
                <a:solidFill>
                  <a:schemeClr val="accent1"/>
                </a:solidFill>
                <a:latin typeface="Agency FB" panose="020B0503020202020204" pitchFamily="34" charset="0"/>
              </a:rPr>
              <a:t>'</a:t>
            </a: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799" y="2606626"/>
            <a:ext cx="7707271" cy="37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Agency FB" panose="020B0503020202020204" pitchFamily="34" charset="0"/>
              </a:rPr>
              <a:t>Website and Scraping</a:t>
            </a: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287780"/>
            <a:ext cx="72536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Teams data:</a:t>
            </a:r>
          </a:p>
          <a:p>
            <a:endParaRPr lang="en-US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Scraped data out of the 4 big leagues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Got the players URL</a:t>
            </a:r>
            <a:r>
              <a:rPr lang="he-IL" dirty="0">
                <a:solidFill>
                  <a:schemeClr val="accent1"/>
                </a:solidFill>
                <a:latin typeface="Agency FB" panose="020B0503020202020204" pitchFamily="34" charset="0"/>
              </a:rPr>
              <a:t>'</a:t>
            </a: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873" y="2578336"/>
            <a:ext cx="7756948" cy="377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Agency FB" panose="020B0503020202020204" pitchFamily="34" charset="0"/>
              </a:rPr>
              <a:t>Website and Scraping</a:t>
            </a: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1784" y="2716823"/>
            <a:ext cx="7097951" cy="3497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1287780"/>
            <a:ext cx="72536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Players data:</a:t>
            </a:r>
          </a:p>
          <a:p>
            <a:endParaRPr lang="en-US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Scraped 2200 soccer players pages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Basic information: name, birth-date, height, etc..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7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Agency FB" panose="020B0503020202020204" pitchFamily="34" charset="0"/>
              </a:rPr>
              <a:t>Website and Scraping</a:t>
            </a: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287780"/>
            <a:ext cx="72536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Managers data:</a:t>
            </a:r>
          </a:p>
          <a:p>
            <a:endParaRPr lang="en-US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Scraped 78 managers, as there is one per team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Basic information: name, birth-date, formation, etc..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9216"/>
          <a:stretch/>
        </p:blipFill>
        <p:spPr>
          <a:xfrm>
            <a:off x="1843652" y="2760785"/>
            <a:ext cx="8474215" cy="36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014046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Agency FB" panose="020B0503020202020204" pitchFamily="34" charset="0"/>
              </a:rPr>
              <a:t>Designing the Database</a:t>
            </a: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3870" y="1550988"/>
            <a:ext cx="582050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Created 5 tables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Tried to mimic real life structure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Stored data about: - leagues</a:t>
            </a:r>
          </a:p>
          <a:p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	                    - teams (sofa-score and an external API)</a:t>
            </a:r>
          </a:p>
          <a:p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     	                    - players</a:t>
            </a:r>
          </a:p>
          <a:p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                                     - managers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Stored several types of data – INT, REAL, DATETIME, VARCHAR, LONGTEXT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Used auto-increment for the keys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Agency FB" panose="020B0503020202020204" pitchFamily="34" charset="0"/>
              </a:rPr>
              <a:t>Used foreign keys to have a connection between the tables  </a:t>
            </a: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	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6" b="-166"/>
          <a:stretch/>
        </p:blipFill>
        <p:spPr>
          <a:xfrm>
            <a:off x="6963508" y="1195441"/>
            <a:ext cx="4667907" cy="529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6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014046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7200" dirty="0">
                <a:latin typeface="Agency FB" panose="020B0503020202020204" pitchFamily="34" charset="0"/>
              </a:rPr>
            </a:br>
            <a:r>
              <a:rPr lang="en-US" sz="7200" dirty="0">
                <a:latin typeface="Agency FB" panose="020B0503020202020204" pitchFamily="34" charset="0"/>
              </a:rPr>
              <a:t>Enriching the Database</a:t>
            </a: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491" y="2799309"/>
            <a:ext cx="7048536" cy="35425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2999" y="1208649"/>
            <a:ext cx="7253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Used the free API – thesportsdb.com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We decided to enrich the data about the team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Created the table – “</a:t>
            </a:r>
            <a:r>
              <a:rPr lang="en-US" dirty="0" err="1">
                <a:solidFill>
                  <a:schemeClr val="accent1"/>
                </a:solidFill>
                <a:latin typeface="Agency FB" panose="020B0503020202020204" pitchFamily="34" charset="0"/>
              </a:rPr>
              <a:t>teams_extras</a:t>
            </a: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”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Got additional information about the team stadium, team foundation year, etc…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Got a JSON text using the team name in the URL </a:t>
            </a: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6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014046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r>
              <a:rPr lang="en-US" sz="7200" dirty="0">
                <a:latin typeface="Agency FB" panose="020B0503020202020204" pitchFamily="34" charset="0"/>
              </a:rPr>
              <a:t>Visualizing insights</a:t>
            </a: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br>
              <a:rPr lang="en-US" sz="7200" dirty="0">
                <a:latin typeface="Agency FB" panose="020B0503020202020204" pitchFamily="34" charset="0"/>
              </a:rPr>
            </a:br>
            <a:endParaRPr lang="en-US" sz="7200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357" y="2624240"/>
            <a:ext cx="8792802" cy="3772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5480" y="1724075"/>
            <a:ext cx="5310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Grouped by all preferred formations and compared the average point per game</a:t>
            </a:r>
          </a:p>
        </p:txBody>
      </p:sp>
    </p:spTree>
    <p:extLst>
      <p:ext uri="{BB962C8B-B14F-4D97-AF65-F5344CB8AC3E}">
        <p14:creationId xmlns:p14="http://schemas.microsoft.com/office/powerpoint/2010/main" val="220858403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321</TotalTime>
  <Words>943</Words>
  <Application>Microsoft Office PowerPoint</Application>
  <PresentationFormat>Widescreen</PresentationFormat>
  <Paragraphs>96</Paragraphs>
  <Slides>13</Slides>
  <Notes>11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Agency FB</vt:lpstr>
      <vt:lpstr>Arial</vt:lpstr>
      <vt:lpstr>Calibri</vt:lpstr>
      <vt:lpstr>Corbel</vt:lpstr>
      <vt:lpstr>Gisha</vt:lpstr>
      <vt:lpstr>Basis</vt:lpstr>
      <vt:lpstr>Data Mining – Sofa Score </vt:lpstr>
      <vt:lpstr>Entering The Field</vt:lpstr>
      <vt:lpstr>Website and Scraping </vt:lpstr>
      <vt:lpstr>Website and Scraping </vt:lpstr>
      <vt:lpstr>Website and Scraping </vt:lpstr>
      <vt:lpstr>Website and Scraping </vt:lpstr>
      <vt:lpstr>Designing the Database  </vt:lpstr>
      <vt:lpstr> Enriching the Database   </vt:lpstr>
      <vt:lpstr>  Visualizing insights    </vt:lpstr>
      <vt:lpstr>  Visualizing insights    </vt:lpstr>
      <vt:lpstr>  Visualizing insights    </vt:lpstr>
      <vt:lpstr>  From Ideal To Real    </vt:lpstr>
      <vt:lpstr>    Questions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– Sofa Score </dc:title>
  <dc:creator>Sagi</dc:creator>
  <cp:lastModifiedBy>Daniel Saban</cp:lastModifiedBy>
  <cp:revision>20</cp:revision>
  <dcterms:created xsi:type="dcterms:W3CDTF">2020-04-25T13:54:24Z</dcterms:created>
  <dcterms:modified xsi:type="dcterms:W3CDTF">2020-04-26T16:56:49Z</dcterms:modified>
</cp:coreProperties>
</file>