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F324-3B2B-470A-AB23-B5DA9B16F87B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A31C-EE40-43CF-B09D-D3B3619C7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7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F324-3B2B-470A-AB23-B5DA9B16F87B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A31C-EE40-43CF-B09D-D3B3619C7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85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F324-3B2B-470A-AB23-B5DA9B16F87B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A31C-EE40-43CF-B09D-D3B3619C7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054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F324-3B2B-470A-AB23-B5DA9B16F87B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A31C-EE40-43CF-B09D-D3B3619C7BB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177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F324-3B2B-470A-AB23-B5DA9B16F87B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A31C-EE40-43CF-B09D-D3B3619C7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44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F324-3B2B-470A-AB23-B5DA9B16F87B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A31C-EE40-43CF-B09D-D3B3619C7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959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F324-3B2B-470A-AB23-B5DA9B16F87B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A31C-EE40-43CF-B09D-D3B3619C7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830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F324-3B2B-470A-AB23-B5DA9B16F87B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A31C-EE40-43CF-B09D-D3B3619C7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789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F324-3B2B-470A-AB23-B5DA9B16F87B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A31C-EE40-43CF-B09D-D3B3619C7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02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F324-3B2B-470A-AB23-B5DA9B16F87B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A31C-EE40-43CF-B09D-D3B3619C7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25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F324-3B2B-470A-AB23-B5DA9B16F87B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A31C-EE40-43CF-B09D-D3B3619C7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94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F324-3B2B-470A-AB23-B5DA9B16F87B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A31C-EE40-43CF-B09D-D3B3619C7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05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F324-3B2B-470A-AB23-B5DA9B16F87B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A31C-EE40-43CF-B09D-D3B3619C7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3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F324-3B2B-470A-AB23-B5DA9B16F87B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A31C-EE40-43CF-B09D-D3B3619C7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25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F324-3B2B-470A-AB23-B5DA9B16F87B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A31C-EE40-43CF-B09D-D3B3619C7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97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F324-3B2B-470A-AB23-B5DA9B16F87B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A31C-EE40-43CF-B09D-D3B3619C7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1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F324-3B2B-470A-AB23-B5DA9B16F87B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A31C-EE40-43CF-B09D-D3B3619C7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23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F8F324-3B2B-470A-AB23-B5DA9B16F87B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0A31C-EE40-43CF-B09D-D3B3619C7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562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0592" y="678873"/>
            <a:ext cx="8825658" cy="234141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ANALISE DE</a:t>
            </a:r>
            <a:br>
              <a:rPr lang="pt-BR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pt-BR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CUSTOXBENEFÍCIO</a:t>
            </a:r>
            <a:endParaRPr lang="pt-BR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8364" y="5689386"/>
            <a:ext cx="10219627" cy="86142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pt-BR" b="1" dirty="0" smtClean="0">
                <a:solidFill>
                  <a:schemeClr val="tx2"/>
                </a:solidFill>
              </a:rPr>
              <a:t>NESSA ANÁLISE SÃO AVALIADOS OS CRITÉRIO REDE E COBERTURA , PLANOS E PREÇOS PRÉ PAGO  </a:t>
            </a:r>
          </a:p>
          <a:p>
            <a:pPr algn="ctr"/>
            <a:r>
              <a:rPr lang="pt-BR" b="1" dirty="0">
                <a:solidFill>
                  <a:schemeClr val="tx2"/>
                </a:solidFill>
              </a:rPr>
              <a:t>N</a:t>
            </a:r>
            <a:r>
              <a:rPr lang="pt-BR" b="1" dirty="0" smtClean="0">
                <a:solidFill>
                  <a:schemeClr val="tx2"/>
                </a:solidFill>
              </a:rPr>
              <a:t>A REGIÃO DE NOSSA SENHORA DO SOCORRO-SERGIPE</a:t>
            </a:r>
          </a:p>
          <a:p>
            <a:pPr algn="ctr"/>
            <a:r>
              <a:rPr lang="pt-BR" b="1" dirty="0" smtClean="0">
                <a:solidFill>
                  <a:schemeClr val="tx2"/>
                </a:solidFill>
              </a:rPr>
              <a:t>Pesquisa feita em abril de 2023 </a:t>
            </a:r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17418" y="4031673"/>
            <a:ext cx="984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CLARO – TIM – VIVO 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17663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ANALISE DE REDE E COBERTURA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195481"/>
          </a:xfrm>
        </p:spPr>
        <p:txBody>
          <a:bodyPr/>
          <a:lstStyle/>
          <a:p>
            <a:r>
              <a:rPr lang="pt-BR" b="1" dirty="0" smtClean="0"/>
              <a:t>OPERADORA CLARO 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93" y="1568620"/>
            <a:ext cx="8317779" cy="507289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545782" y="2687782"/>
            <a:ext cx="26462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 base </a:t>
            </a:r>
          </a:p>
          <a:p>
            <a:r>
              <a:rPr lang="pt-BR" dirty="0" smtClean="0"/>
              <a:t>nos dados disponibilizados</a:t>
            </a:r>
          </a:p>
          <a:p>
            <a:r>
              <a:rPr lang="pt-BR" dirty="0" smtClean="0"/>
              <a:t>Pelo site oficial da operadora</a:t>
            </a:r>
          </a:p>
          <a:p>
            <a:r>
              <a:rPr lang="pt-BR" dirty="0" smtClean="0"/>
              <a:t>Na região de Nossa Senhora</a:t>
            </a:r>
          </a:p>
          <a:p>
            <a:r>
              <a:rPr lang="pt-BR" dirty="0" smtClean="0"/>
              <a:t>Do Socorro </a:t>
            </a:r>
            <a:r>
              <a:rPr lang="pt-BR" b="1" dirty="0" smtClean="0"/>
              <a:t>apresenta</a:t>
            </a:r>
          </a:p>
          <a:p>
            <a:r>
              <a:rPr lang="pt-BR" b="1" dirty="0" smtClean="0"/>
              <a:t> indisponibilidade ou instabilidade de serviço em muitas regiões.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53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ANALISE DE REDE E COBERTURA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195481"/>
          </a:xfrm>
        </p:spPr>
        <p:txBody>
          <a:bodyPr/>
          <a:lstStyle/>
          <a:p>
            <a:r>
              <a:rPr lang="pt-BR" b="1" dirty="0" smtClean="0"/>
              <a:t>OPERADORA VIVO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9350233" y="2132015"/>
            <a:ext cx="2646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 base </a:t>
            </a:r>
          </a:p>
          <a:p>
            <a:r>
              <a:rPr lang="pt-BR" dirty="0" smtClean="0"/>
              <a:t>nos dados disponibilizados</a:t>
            </a:r>
          </a:p>
          <a:p>
            <a:r>
              <a:rPr lang="pt-BR" dirty="0" smtClean="0"/>
              <a:t>Pelo site oficial da operadora</a:t>
            </a:r>
          </a:p>
          <a:p>
            <a:r>
              <a:rPr lang="pt-BR" dirty="0"/>
              <a:t>A</a:t>
            </a:r>
            <a:r>
              <a:rPr lang="pt-BR" dirty="0" smtClean="0"/>
              <a:t> região de Nossa Senhora</a:t>
            </a:r>
          </a:p>
          <a:p>
            <a:r>
              <a:rPr lang="pt-BR" dirty="0" smtClean="0"/>
              <a:t>Possui uma </a:t>
            </a:r>
            <a:r>
              <a:rPr lang="pt-BR" b="1" dirty="0" smtClean="0"/>
              <a:t>ampla cobertura </a:t>
            </a:r>
            <a:r>
              <a:rPr lang="pt-BR" dirty="0" smtClean="0"/>
              <a:t>com poucas regiões apresentando instabilidade na cobertura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" y="1635952"/>
            <a:ext cx="8416926" cy="47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2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ANALISE DE REDE E COBERTURA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195481"/>
          </a:xfrm>
        </p:spPr>
        <p:txBody>
          <a:bodyPr/>
          <a:lstStyle/>
          <a:p>
            <a:r>
              <a:rPr lang="pt-BR" b="1" dirty="0" smtClean="0"/>
              <a:t>OPERADORA TIM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9350233" y="2132015"/>
            <a:ext cx="26462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 base </a:t>
            </a:r>
          </a:p>
          <a:p>
            <a:r>
              <a:rPr lang="pt-BR" dirty="0" smtClean="0"/>
              <a:t>nos dados disponibilizados</a:t>
            </a:r>
          </a:p>
          <a:p>
            <a:r>
              <a:rPr lang="pt-BR" dirty="0" smtClean="0"/>
              <a:t>Pelo site oficial da operadora</a:t>
            </a:r>
          </a:p>
          <a:p>
            <a:r>
              <a:rPr lang="pt-BR" dirty="0"/>
              <a:t>A</a:t>
            </a:r>
            <a:r>
              <a:rPr lang="pt-BR" dirty="0" smtClean="0"/>
              <a:t> região de Nossa Senhora e Grande Aracaju</a:t>
            </a:r>
          </a:p>
          <a:p>
            <a:r>
              <a:rPr lang="pt-BR" b="1" dirty="0" smtClean="0"/>
              <a:t>Cobertura TOTAL na maior parte da região. 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" t="4671" b="17992"/>
          <a:stretch/>
        </p:blipFill>
        <p:spPr>
          <a:xfrm>
            <a:off x="526473" y="1590011"/>
            <a:ext cx="8422057" cy="51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1129" y="369591"/>
            <a:ext cx="9404723" cy="1400530"/>
          </a:xfrm>
        </p:spPr>
        <p:txBody>
          <a:bodyPr/>
          <a:lstStyle/>
          <a:p>
            <a:r>
              <a:rPr lang="pt-BR" sz="2800" dirty="0" smtClean="0"/>
              <a:t>Analise de plano e preços para linhas pré</a:t>
            </a:r>
            <a:r>
              <a:rPr lang="pt-BR" sz="2800" dirty="0"/>
              <a:t>-</a:t>
            </a:r>
            <a:r>
              <a:rPr lang="pt-BR" sz="2800" dirty="0" smtClean="0"/>
              <a:t>pago</a:t>
            </a:r>
            <a:endParaRPr lang="pt-BR" sz="28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19" y="903601"/>
            <a:ext cx="7948936" cy="5577130"/>
          </a:xfrm>
        </p:spPr>
      </p:pic>
      <p:sp>
        <p:nvSpPr>
          <p:cNvPr id="6" name="CaixaDeTexto 5"/>
          <p:cNvSpPr txBox="1"/>
          <p:nvPr/>
        </p:nvSpPr>
        <p:spPr>
          <a:xfrm>
            <a:off x="9803205" y="2479963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Melhor </a:t>
            </a:r>
            <a:r>
              <a:rPr lang="pt-BR" b="1" dirty="0" smtClean="0"/>
              <a:t>OFERTA</a:t>
            </a:r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795288" y="2849295"/>
            <a:ext cx="18788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PIOR</a:t>
            </a:r>
            <a:r>
              <a:rPr lang="pt-BR" dirty="0" smtClean="0"/>
              <a:t> serviço</a:t>
            </a:r>
          </a:p>
          <a:p>
            <a:endParaRPr lang="pt-BR" dirty="0" smtClean="0"/>
          </a:p>
          <a:p>
            <a:r>
              <a:rPr lang="pt-BR" dirty="0" smtClean="0"/>
              <a:t>Com base nos dados</a:t>
            </a:r>
          </a:p>
          <a:p>
            <a:r>
              <a:rPr lang="pt-BR" dirty="0"/>
              <a:t>d</a:t>
            </a:r>
            <a:r>
              <a:rPr lang="pt-BR" dirty="0" smtClean="0"/>
              <a:t>a área de cobertura para região,</a:t>
            </a:r>
          </a:p>
          <a:p>
            <a:r>
              <a:rPr lang="pt-BR" dirty="0"/>
              <a:t>n</a:t>
            </a:r>
            <a:r>
              <a:rPr lang="pt-BR" dirty="0" smtClean="0"/>
              <a:t>o site oficial da operadora.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803205" y="212504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Operadora: CLARO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9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1129" y="369591"/>
            <a:ext cx="9404723" cy="1400530"/>
          </a:xfrm>
        </p:spPr>
        <p:txBody>
          <a:bodyPr/>
          <a:lstStyle/>
          <a:p>
            <a:r>
              <a:rPr lang="pt-BR" sz="2800" dirty="0" smtClean="0"/>
              <a:t>Analise de plano e preços para linhas pré</a:t>
            </a:r>
            <a:r>
              <a:rPr lang="pt-BR" sz="2800" dirty="0"/>
              <a:t>-</a:t>
            </a:r>
            <a:r>
              <a:rPr lang="pt-BR" sz="2800" dirty="0" smtClean="0"/>
              <a:t>pago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878595" y="2669186"/>
            <a:ext cx="20087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Disponibilidade</a:t>
            </a:r>
          </a:p>
          <a:p>
            <a:r>
              <a:rPr lang="pt-BR" b="1" dirty="0" smtClean="0"/>
              <a:t>ACEITAVÉL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Com base nos dados</a:t>
            </a:r>
          </a:p>
          <a:p>
            <a:r>
              <a:rPr lang="pt-BR" dirty="0"/>
              <a:t>d</a:t>
            </a:r>
            <a:r>
              <a:rPr lang="pt-BR" dirty="0" smtClean="0"/>
              <a:t>a área de cobertura para região,</a:t>
            </a:r>
          </a:p>
          <a:p>
            <a:r>
              <a:rPr lang="pt-BR" dirty="0"/>
              <a:t>n</a:t>
            </a:r>
            <a:r>
              <a:rPr lang="pt-BR" dirty="0" smtClean="0"/>
              <a:t>o site oficial da operadora.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803205" y="2125042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Operadora: VIVO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5" y="1221364"/>
            <a:ext cx="9163280" cy="4985471"/>
          </a:xfrm>
        </p:spPr>
      </p:pic>
    </p:spTree>
    <p:extLst>
      <p:ext uri="{BB962C8B-B14F-4D97-AF65-F5344CB8AC3E}">
        <p14:creationId xmlns:p14="http://schemas.microsoft.com/office/powerpoint/2010/main" val="34293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1129" y="369591"/>
            <a:ext cx="9404723" cy="1400530"/>
          </a:xfrm>
        </p:spPr>
        <p:txBody>
          <a:bodyPr/>
          <a:lstStyle/>
          <a:p>
            <a:r>
              <a:rPr lang="pt-BR" sz="2800" dirty="0" smtClean="0"/>
              <a:t>Analise de plano e preços para linhas pré</a:t>
            </a:r>
            <a:r>
              <a:rPr lang="pt-BR" sz="2800" dirty="0"/>
              <a:t>-</a:t>
            </a:r>
            <a:r>
              <a:rPr lang="pt-BR" sz="2800" dirty="0" smtClean="0"/>
              <a:t>pago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878595" y="2669186"/>
            <a:ext cx="20087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Disponibilidade</a:t>
            </a:r>
          </a:p>
          <a:p>
            <a:r>
              <a:rPr lang="pt-BR" b="1" dirty="0" smtClean="0"/>
              <a:t>ACEITAVÉL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Com base nos dados</a:t>
            </a:r>
          </a:p>
          <a:p>
            <a:r>
              <a:rPr lang="pt-BR" dirty="0"/>
              <a:t>d</a:t>
            </a:r>
            <a:r>
              <a:rPr lang="pt-BR" dirty="0" smtClean="0"/>
              <a:t>a área de cobertura para região,</a:t>
            </a:r>
          </a:p>
          <a:p>
            <a:r>
              <a:rPr lang="pt-BR" dirty="0"/>
              <a:t>n</a:t>
            </a:r>
            <a:r>
              <a:rPr lang="pt-BR" dirty="0" smtClean="0"/>
              <a:t>o site oficial da operadora.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803205" y="2125042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Operadora: TIM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1"/>
          <a:stretch/>
        </p:blipFill>
        <p:spPr>
          <a:xfrm>
            <a:off x="3118533" y="854691"/>
            <a:ext cx="3085171" cy="5577586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1"/>
          <a:stretch/>
        </p:blipFill>
        <p:spPr>
          <a:xfrm>
            <a:off x="6203704" y="854691"/>
            <a:ext cx="3250006" cy="557758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6" y="854691"/>
            <a:ext cx="3257209" cy="557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1129" y="1228573"/>
            <a:ext cx="9404723" cy="1400530"/>
          </a:xfrm>
        </p:spPr>
        <p:txBody>
          <a:bodyPr/>
          <a:lstStyle/>
          <a:p>
            <a:r>
              <a:rPr lang="pt-BR" b="1" dirty="0" smtClean="0"/>
              <a:t>Conclusão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Com base nas informações fornecidas sobre a quantidade de dados, validade e operadoras de telefonia móvel considerando a qualidade da cobertura (VIVO, TIM, CLARO), a melhor oferta seria a oferta da TIM, que oferece 15GB válidos por 30 dias pelo valor de R$30,00.</a:t>
            </a:r>
          </a:p>
          <a:p>
            <a:r>
              <a:rPr lang="pt-BR" dirty="0"/>
              <a:t>Aqui está o ranking das ofertas e operadoras com base na qualidade da cobertura:</a:t>
            </a:r>
          </a:p>
          <a:p>
            <a:r>
              <a:rPr lang="pt-BR" dirty="0"/>
              <a:t>TIM - 15GB por R$30,00 válidos por 30 dias</a:t>
            </a:r>
          </a:p>
          <a:p>
            <a:r>
              <a:rPr lang="pt-BR" dirty="0"/>
              <a:t>VIVO - 10GB por R$20,00 válidos por 15 dias</a:t>
            </a:r>
          </a:p>
          <a:p>
            <a:r>
              <a:rPr lang="pt-BR" dirty="0"/>
              <a:t>CLARO - 17GB por R$35,00 válidos por 30 dias</a:t>
            </a:r>
          </a:p>
          <a:p>
            <a:r>
              <a:rPr lang="pt-BR" dirty="0"/>
              <a:t>A TIM é considerada a melhor opção em termos de qualidade de cobertura com base na classificação fornecida (VIVO, TIM, CLARO), e a oferta de 15GB por R$30,00 com validade de 30 dias oferece uma quantidade razoável de dados por um preço competitivo em comparação com as outras opções. No entanto, é sempre importante verificar a cobertura da operadora em sua localidade específica, uma vez que a qualidade da cobertura pode variar de acordo com a região.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81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50</TotalTime>
  <Words>410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Íon</vt:lpstr>
      <vt:lpstr>ANALISE DE CUSTOXBENEFÍCIO</vt:lpstr>
      <vt:lpstr>ANALISE DE REDE E COBERTURA</vt:lpstr>
      <vt:lpstr>ANALISE DE REDE E COBERTURA</vt:lpstr>
      <vt:lpstr>ANALISE DE REDE E COBERTURA</vt:lpstr>
      <vt:lpstr>Analise de plano e preços para linhas pré-pago</vt:lpstr>
      <vt:lpstr>Analise de plano e preços para linhas pré-pago</vt:lpstr>
      <vt:lpstr>Analise de plano e preços para linhas pré-pago</vt:lpstr>
      <vt:lpstr>Conclusão: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CUSTOXBENEFÍCIO</dc:title>
  <dc:creator>GAMER</dc:creator>
  <cp:lastModifiedBy>GAMER</cp:lastModifiedBy>
  <cp:revision>6</cp:revision>
  <dcterms:created xsi:type="dcterms:W3CDTF">2023-04-06T07:20:26Z</dcterms:created>
  <dcterms:modified xsi:type="dcterms:W3CDTF">2023-04-06T08:10:32Z</dcterms:modified>
</cp:coreProperties>
</file>