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E575d7F9AvEjIsZSniBOw==" hashData="gLmxRiezjA4m2gJD/xp/14uRaiPbn2wUQRzpHbd4lbnC7UT8JUH53Ed5s59ZKRDLgvMsYOUK1Xcr6UP0Tr08T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DEE-2450-43C2-85CF-07094396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D526-090F-48F7-B9AD-3237A546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A108-7243-4542-A1DC-A783FF17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EEAD-8BE3-4411-9EF8-59BFE047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07A3-7F02-4FF0-A402-7CFBCDF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02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66FA-6F3B-4606-A3F1-036C2F7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DFC67-2F49-4706-8672-326111C1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C5C0-3C67-4374-BA10-0FF1B426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F374-6023-4512-8E91-91DDE3F7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BDE99-67DE-4599-BFE3-04B96140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3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66DE4-C612-4FBF-B3B3-709CF93E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8705-AE54-4974-9971-8E62B156F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992A-BEE5-41B3-8A03-ECCF202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B873-6AC5-4F27-91AF-E5B7BED1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A83-FCC1-4E30-BEEC-F33BEBE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2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E2C2-C053-44E6-990C-E98DB6F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56AE-0C41-4456-80EF-5C3839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3717D-D98D-49D4-9CAE-2AF9878F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3B17-AA27-401B-8E24-8BA8CA9A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976E-4AD4-44CF-8F64-744284CD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930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0455-E067-4E8B-BBF7-1DC4308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0844-017D-4F41-8CD0-E7F631F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57B5-F242-41D9-BF57-39751A75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F152-435D-46F2-9C93-0DCF831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C1F6-8CAF-4DC8-AD8E-1BE2DD4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5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B453-0924-428C-87A1-568EBD8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650E-EC19-478D-9E34-7E10F16A6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E2AC-FC37-4E29-A951-2068382A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9E49-096B-49C6-8877-C5FA0A9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0E-5375-4BE0-A953-D6CA6AC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43D1-581D-40D2-9B19-F4CE9CA5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56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9AAC-3AA2-4169-9DB5-EA1D508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C0FC-681F-46FF-B9DA-00DB6156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EF6B9-1F58-40F7-8569-A04796C2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58DA-7A85-4F9E-9DE3-ACC729A7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5482E-B1F5-4F0A-ABC6-616E4F03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AF076-50A9-40BA-93C0-5D80DDBD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422D1-1EFF-4666-8916-73441328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AFD3-0D3B-4858-8541-40A702C1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20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C81F-D4B6-45E3-B61A-0EB4A11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0D131-7324-405A-A3C2-8BEC6CA7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87F09-E562-4BE9-9DCE-F578684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80848-F5C1-4A1E-8AB1-3256A8F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20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EA91E-0542-4464-B8E3-94C8115D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E47C-BEC9-4A4A-B941-B52F7AD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0616B-CFFD-45E8-8296-29FB517D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63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B39D-2ADD-4602-9EF3-69C81A97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5531-0BE9-4BC7-90DE-8BCF5D55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E718D-4C6D-49CC-BE41-59982697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FEAA-171F-48B1-BBD4-79469493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ACBB-FA4A-44BF-8302-59E1EA91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A7E39-8D9F-40DF-A20D-0BD34CAB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47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DC9-2728-4EEE-97DB-AC75CE6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EEC16-32B9-4A44-AE8D-1FE878634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41538-2287-4212-A381-1B7706FB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4DAD5-38EE-4BBC-BB27-83E15C55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B7B9-9D67-4D19-BF0B-84F12EB8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E4C14-042C-4E87-A532-349F2EE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1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05CB-BBDF-404F-9FD6-5DF4D6F9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3EF9-27C5-45A8-AF6A-67AC4D78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9F9B-E6AA-48A1-9934-0CAA28A4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FBF7-1D6E-4162-B8EF-A66E3CB74FD3}" type="datetimeFigureOut">
              <a:rPr lang="en-PH" smtClean="0"/>
              <a:t>03/05/2021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B9BB-7090-4364-BC81-493AA59F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FA52-056E-44AF-953F-AF84DEB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E09C-0228-4C6E-942F-32EC697F5C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187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8C22-B719-4AB1-952D-F53EF3F9A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install Ubuntu Server on Virtual Box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55957-D3ED-4CA4-A854-B3F1CD56E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 Maja I. Villanueva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286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4A54-1933-4198-B200-CCB22DF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91B2-04EC-484E-AE95-78CA0BC6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C77D2-49F1-41F2-A828-9BF1BE10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19062"/>
            <a:ext cx="5991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0576-73E5-414E-9941-5D66B17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2B0E-311A-4BF3-8647-F1C230AD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4A6F7-2721-4534-8C71-A2CB8852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71437"/>
            <a:ext cx="6010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00BD-3C14-4EB7-AAB5-153A495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0F88-E964-49EC-A02A-AB16878D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FD8C5-A33F-4860-B0ED-AE78E4E0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2"/>
            <a:ext cx="12192000" cy="6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04E4-FFC1-4C84-8994-1C5A8F65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77FE-E7FC-42A7-8E0A-E6550FA9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37514-F1C0-48CB-8C16-55031DC0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33" y="0"/>
            <a:ext cx="920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86A-A3AF-4520-B89E-AC2ABF95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372B-BB59-41C8-9EB4-D87C840F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388CC-DC5E-404B-BEE8-4F0F78FC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32" y="0"/>
            <a:ext cx="9234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3B9-1DC4-497C-9F02-3CD7AAE4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65ED-FB77-40C0-AFB6-266AF0CE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3CAC5-3B2F-440A-8BC2-CCFF30E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06"/>
            <a:ext cx="12192000" cy="64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3B4-64A5-4D14-8392-32A642D8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CCA2-DC28-45DD-A12F-A1A65F02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E7DEF-CD56-4A22-9423-E89A934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219200"/>
            <a:ext cx="491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BF8D-DB96-4397-A278-8CFBBFF4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D41A-4EE6-412F-A08B-A873EA26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9DCF2-1E99-4287-ADE4-D470CA19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47687"/>
            <a:ext cx="76200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7903-CED0-4209-9F54-4E7792B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920D-61E7-4DCE-ADCD-1A5B4AF5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8D4EF-C3FA-4DCF-BCAA-DD5CB32D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566737"/>
            <a:ext cx="7581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A93E-FFFA-4DBA-8E54-89DAC9DD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7E57-1EF9-440F-8EFE-B303F7B2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D0D9D-2890-4C02-A41B-E345A455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590550"/>
            <a:ext cx="75723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D230-C125-4CE8-A227-3A506AF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174E-B77A-4DE0-B631-73F3C839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72DF-A9B3-494E-8005-B8E88F44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563"/>
            <a:ext cx="12192000" cy="62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9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D10F-8876-48B2-A7F4-76A14E67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3BE7-C32D-4060-B134-BA55CA9A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07B6C-BDD2-41AD-95F4-08B35804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585787"/>
            <a:ext cx="75438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814F-E426-46B3-B107-4FEA9391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C974-C6BB-40ED-81CA-5F11DAC8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826F7-9630-4FE4-B30F-22D56CA7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595312"/>
            <a:ext cx="7410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01E8-4858-474F-827B-408E6AF1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7200-0F66-4B2E-8668-E450934D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4D53E-3B65-4564-B831-66FD5133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576262"/>
            <a:ext cx="75533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7107-390E-4CBF-BDB4-07784295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547B-478B-4F72-97F9-1B7E637A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091A4-EE34-4F94-A048-F13C759E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595312"/>
            <a:ext cx="7543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B1A6-6339-418C-93EB-2BA1AA36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5445-7254-44B0-B0CF-1F9E789A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4BDC-FC62-4186-B58B-BA211713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595312"/>
            <a:ext cx="7581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2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660A-B85D-43A7-B3C2-BF443EBD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417A-0985-47EA-B5F1-4D5649ED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91C6-8921-4089-BE2F-F284D63D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19125"/>
            <a:ext cx="7620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5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D30-20D1-4613-B5D4-B8CCC742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7D39-EDC3-4D1B-BF94-2CCB213D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DBEFE-67EE-4731-B339-E2C1E1C1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590550"/>
            <a:ext cx="7543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CEF4-52F6-4846-BB20-A52561DA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3234-10A3-436F-922A-230B4C56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56A3F-1512-4E0D-93C8-73BDF4C7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585787"/>
            <a:ext cx="75342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0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C128-2811-4237-B68D-12227203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BEEC-0499-4EA9-A398-E40927AA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3512-E08E-4F70-B833-F0803681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590550"/>
            <a:ext cx="7562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838E-5C06-4133-9233-2FA2BF59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492F-DE60-4FC2-9153-CD55DC04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12A01-0AFF-4C61-B5A8-790117FB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590550"/>
            <a:ext cx="76295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536-CED7-4C0F-A017-24988099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A875-D539-42DB-BA1D-C3FA87F8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37678-13CC-4F16-863A-815AD043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79"/>
            <a:ext cx="12192000" cy="58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D81D-392E-4A04-9FF2-564A5768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B0B6-3239-4B81-8AB4-E9A91DA8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8F9A6-BC1B-4EEA-943E-C266349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590550"/>
            <a:ext cx="76009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A46-CC02-4397-A28E-9DAFE6C2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38F3-D377-4D98-814D-1DCDCE3F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5BBC-26EB-4A78-BABC-4B1A441B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533400"/>
            <a:ext cx="76295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159-7318-4258-88EF-CCA078C4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7CDF-867C-48BA-ADBE-53EC3A09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CA4D4-ABED-40B3-B3B9-A98C48D0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509587"/>
            <a:ext cx="7724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FA2F-7614-4E64-843C-2E578604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 check the ROOT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1A6D-B964-4061-91CE-DC990755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51FCC-95F2-4A77-86DD-E4C6DBAF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557337"/>
            <a:ext cx="75723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26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0C6C-15E7-4CCB-B78A-42D6727F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if working connection – PING!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7D2D-72F7-483F-B5BC-913CFC39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19A50-EC86-4911-B94D-CC9C5A44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925637"/>
            <a:ext cx="7658100" cy="456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4993C-E4CD-48C4-B54E-A24DE4992BF6}"/>
              </a:ext>
            </a:extLst>
          </p:cNvPr>
          <p:cNvSpPr txBox="1"/>
          <p:nvPr/>
        </p:nvSpPr>
        <p:spPr>
          <a:xfrm>
            <a:off x="4076700" y="4276725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FF00"/>
                </a:solidFill>
              </a:rPr>
              <a:t>Ctlr</a:t>
            </a:r>
            <a:r>
              <a:rPr lang="en-US" sz="4800" dirty="0">
                <a:solidFill>
                  <a:srgbClr val="FFFF00"/>
                </a:solidFill>
              </a:rPr>
              <a:t> – C  (to stop</a:t>
            </a:r>
            <a:endParaRPr lang="en-PH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2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7221-4F22-4F2F-A13B-5CAE68DB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you.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81D7-1525-4117-B8B9-F033CE573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21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F5-5E37-4673-8E0B-63A289C3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67A-521D-42E8-8591-E0CDCEB6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94E67-216C-4C38-A73C-8BF02F32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803"/>
            <a:ext cx="12192000" cy="60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6FC3-F6FD-42D0-97E6-159CBAE3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4B8F-8C9B-4773-9896-CA64C434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4C0A7-800C-461B-A82A-E58AF485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253D-2766-4AFE-A4EA-2A93DBE9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DF55-E6A7-445A-9813-ECC5EDAE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F968-AFA2-40B8-B822-88D9C152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528637"/>
            <a:ext cx="58959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E0DD-42F9-4405-86CB-0C33A9FA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03E5-4152-41B2-A97F-F8D7DD8F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A9110-126B-4DF3-B672-3A0DFC6B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581025"/>
            <a:ext cx="58578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E9C8-DC93-4B48-9247-95EA6998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57D7-0ADA-45B6-8035-DBFA2E9E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0188-C727-431C-8F50-CC271C95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561975"/>
            <a:ext cx="58388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853-B66B-4BDC-9F6A-A4C00025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D8A7-E305-41E6-98FA-89DCFFB4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F4D18-D0BD-4376-B337-5C09810D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5250"/>
            <a:ext cx="60102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How to install Ubuntu Server on Virtual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To check the ROOT</vt:lpstr>
      <vt:lpstr>To check if working connection – PING!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intall Ubuntu Server on Virtual Box</dc:title>
  <dc:creator>Maria Jasmin Villanueva</dc:creator>
  <cp:lastModifiedBy>Maria Jasmin Villanueva</cp:lastModifiedBy>
  <cp:revision>9</cp:revision>
  <dcterms:created xsi:type="dcterms:W3CDTF">2021-04-07T04:41:08Z</dcterms:created>
  <dcterms:modified xsi:type="dcterms:W3CDTF">2021-05-03T02:17:01Z</dcterms:modified>
</cp:coreProperties>
</file>