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tif" ContentType="image/tiff"/>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7"/>
  </p:notesMasterIdLst>
  <p:sldIdLst>
    <p:sldId id="272" r:id="rId2"/>
    <p:sldId id="285" r:id="rId3"/>
    <p:sldId id="273" r:id="rId4"/>
    <p:sldId id="287" r:id="rId5"/>
    <p:sldId id="288" r:id="rId6"/>
    <p:sldId id="291" r:id="rId7"/>
    <p:sldId id="292" r:id="rId8"/>
    <p:sldId id="282" r:id="rId9"/>
    <p:sldId id="286" r:id="rId10"/>
    <p:sldId id="310" r:id="rId11"/>
    <p:sldId id="283" r:id="rId12"/>
    <p:sldId id="307" r:id="rId13"/>
    <p:sldId id="308" r:id="rId14"/>
    <p:sldId id="309" r:id="rId15"/>
    <p:sldId id="278" r:id="rId16"/>
    <p:sldId id="297" r:id="rId17"/>
    <p:sldId id="299" r:id="rId18"/>
    <p:sldId id="302" r:id="rId19"/>
    <p:sldId id="296" r:id="rId20"/>
    <p:sldId id="303" r:id="rId21"/>
    <p:sldId id="306" r:id="rId22"/>
    <p:sldId id="304" r:id="rId23"/>
    <p:sldId id="300" r:id="rId24"/>
    <p:sldId id="281" r:id="rId25"/>
    <p:sldId id="294" r:id="rId26"/>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0202"/>
    <a:srgbClr val="A8D8F0"/>
    <a:srgbClr val="730101"/>
    <a:srgbClr val="A032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55" autoAdjust="0"/>
    <p:restoredTop sz="91281" autoAdjust="0"/>
  </p:normalViewPr>
  <p:slideViewPr>
    <p:cSldViewPr>
      <p:cViewPr>
        <p:scale>
          <a:sx n="66" d="100"/>
          <a:sy n="66" d="100"/>
        </p:scale>
        <p:origin x="-660" y="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445FC1-AF20-4ABC-8C88-4689119CD026}" type="datetimeFigureOut">
              <a:rPr lang="es-MX" smtClean="0"/>
              <a:pPr/>
              <a:t>27/03/2014</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0EFB19-6498-4FA5-8AFD-E3CED9AD7DE8}" type="slidenum">
              <a:rPr lang="es-MX" smtClean="0"/>
              <a:pPr/>
              <a:t>‹Nº›</a:t>
            </a:fld>
            <a:endParaRPr lang="es-MX" dirty="0"/>
          </a:p>
        </p:txBody>
      </p:sp>
    </p:spTree>
    <p:extLst>
      <p:ext uri="{BB962C8B-B14F-4D97-AF65-F5344CB8AC3E}">
        <p14:creationId xmlns:p14="http://schemas.microsoft.com/office/powerpoint/2010/main" val="1527365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La</a:t>
            </a:r>
            <a:r>
              <a:rPr lang="es-MX" baseline="0" dirty="0" smtClean="0"/>
              <a:t> gente Quiere saber si su autobús esta ubicado en “x” estación.</a:t>
            </a:r>
            <a:endParaRPr lang="es-MX" dirty="0" smtClean="0"/>
          </a:p>
          <a:p>
            <a:r>
              <a:rPr lang="es-MX" dirty="0" smtClean="0"/>
              <a:t>¿Para</a:t>
            </a:r>
            <a:r>
              <a:rPr lang="es-MX" baseline="0" dirty="0" smtClean="0"/>
              <a:t> que queremos saber donde esta el Autobus?</a:t>
            </a:r>
          </a:p>
          <a:p>
            <a:r>
              <a:rPr lang="es-MX" baseline="0" dirty="0" smtClean="0"/>
              <a:t>R= Saber si es conveniente esperar por el autobús de esa ruta</a:t>
            </a:r>
          </a:p>
          <a:p>
            <a:r>
              <a:rPr lang="es-MX" baseline="0" dirty="0" smtClean="0"/>
              <a:t>¿Por qué queremos saber si es conveniente?</a:t>
            </a:r>
          </a:p>
          <a:p>
            <a:r>
              <a:rPr lang="es-MX" baseline="0" dirty="0" smtClean="0"/>
              <a:t>R= Porque hay mas rutas que el usuario podría tomar para llegar a su destino</a:t>
            </a:r>
          </a:p>
          <a:p>
            <a:endParaRPr lang="es-MX" baseline="0" dirty="0" smtClean="0"/>
          </a:p>
          <a:p>
            <a:r>
              <a:rPr lang="es-MX" dirty="0" smtClean="0">
                <a:solidFill>
                  <a:schemeClr val="accent5"/>
                </a:solidFill>
              </a:rPr>
              <a:t>Teniendo como función principal orientar al usuario sobre las precauciones (tiempo, distancia, etc.) que deberá tomar para poder abordar en el punto y momento deseados</a:t>
            </a:r>
            <a:endParaRPr lang="es-MX" baseline="0" dirty="0" smtClean="0"/>
          </a:p>
        </p:txBody>
      </p:sp>
      <p:sp>
        <p:nvSpPr>
          <p:cNvPr id="4" name="3 Marcador de número de diapositiva"/>
          <p:cNvSpPr>
            <a:spLocks noGrp="1"/>
          </p:cNvSpPr>
          <p:nvPr>
            <p:ph type="sldNum" sz="quarter" idx="10"/>
          </p:nvPr>
        </p:nvSpPr>
        <p:spPr/>
        <p:txBody>
          <a:bodyPr/>
          <a:lstStyle/>
          <a:p>
            <a:fld id="{130EFB19-6498-4FA5-8AFD-E3CED9AD7DE8}" type="slidenum">
              <a:rPr lang="es-MX" smtClean="0"/>
              <a:pPr/>
              <a:t>2</a:t>
            </a:fld>
            <a:endParaRPr lang="es-MX" dirty="0"/>
          </a:p>
        </p:txBody>
      </p:sp>
    </p:spTree>
    <p:extLst>
      <p:ext uri="{BB962C8B-B14F-4D97-AF65-F5344CB8AC3E}">
        <p14:creationId xmlns:p14="http://schemas.microsoft.com/office/powerpoint/2010/main" val="3615592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130EFB19-6498-4FA5-8AFD-E3CED9AD7DE8}" type="slidenum">
              <a:rPr lang="es-MX" smtClean="0"/>
              <a:pPr/>
              <a:t>11</a:t>
            </a:fld>
            <a:endParaRPr lang="es-MX" dirty="0"/>
          </a:p>
        </p:txBody>
      </p:sp>
    </p:spTree>
    <p:extLst>
      <p:ext uri="{BB962C8B-B14F-4D97-AF65-F5344CB8AC3E}">
        <p14:creationId xmlns:p14="http://schemas.microsoft.com/office/powerpoint/2010/main" val="3615592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130EFB19-6498-4FA5-8AFD-E3CED9AD7DE8}" type="slidenum">
              <a:rPr lang="es-MX" smtClean="0"/>
              <a:pPr/>
              <a:t>13</a:t>
            </a:fld>
            <a:endParaRPr lang="es-MX" dirty="0"/>
          </a:p>
        </p:txBody>
      </p:sp>
    </p:spTree>
    <p:extLst>
      <p:ext uri="{BB962C8B-B14F-4D97-AF65-F5344CB8AC3E}">
        <p14:creationId xmlns:p14="http://schemas.microsoft.com/office/powerpoint/2010/main" val="3615592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130EFB19-6498-4FA5-8AFD-E3CED9AD7DE8}" type="slidenum">
              <a:rPr lang="es-MX" smtClean="0"/>
              <a:pPr/>
              <a:t>15</a:t>
            </a:fld>
            <a:endParaRPr lang="es-MX" dirty="0"/>
          </a:p>
        </p:txBody>
      </p:sp>
    </p:spTree>
    <p:extLst>
      <p:ext uri="{BB962C8B-B14F-4D97-AF65-F5344CB8AC3E}">
        <p14:creationId xmlns:p14="http://schemas.microsoft.com/office/powerpoint/2010/main" val="3615592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130EFB19-6498-4FA5-8AFD-E3CED9AD7DE8}" type="slidenum">
              <a:rPr lang="es-MX" smtClean="0"/>
              <a:pPr/>
              <a:t>16</a:t>
            </a:fld>
            <a:endParaRPr lang="es-MX" dirty="0"/>
          </a:p>
        </p:txBody>
      </p:sp>
    </p:spTree>
    <p:extLst>
      <p:ext uri="{BB962C8B-B14F-4D97-AF65-F5344CB8AC3E}">
        <p14:creationId xmlns:p14="http://schemas.microsoft.com/office/powerpoint/2010/main" val="3615592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130EFB19-6498-4FA5-8AFD-E3CED9AD7DE8}" type="slidenum">
              <a:rPr lang="es-MX" smtClean="0"/>
              <a:pPr/>
              <a:t>17</a:t>
            </a:fld>
            <a:endParaRPr lang="es-MX" dirty="0"/>
          </a:p>
        </p:txBody>
      </p:sp>
    </p:spTree>
    <p:extLst>
      <p:ext uri="{BB962C8B-B14F-4D97-AF65-F5344CB8AC3E}">
        <p14:creationId xmlns:p14="http://schemas.microsoft.com/office/powerpoint/2010/main" val="3615592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130EFB19-6498-4FA5-8AFD-E3CED9AD7DE8}" type="slidenum">
              <a:rPr lang="es-MX" smtClean="0"/>
              <a:pPr/>
              <a:t>18</a:t>
            </a:fld>
            <a:endParaRPr lang="es-MX" dirty="0"/>
          </a:p>
        </p:txBody>
      </p:sp>
    </p:spTree>
    <p:extLst>
      <p:ext uri="{BB962C8B-B14F-4D97-AF65-F5344CB8AC3E}">
        <p14:creationId xmlns:p14="http://schemas.microsoft.com/office/powerpoint/2010/main" val="3615592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130EFB19-6498-4FA5-8AFD-E3CED9AD7DE8}" type="slidenum">
              <a:rPr lang="es-MX" smtClean="0"/>
              <a:pPr/>
              <a:t>19</a:t>
            </a:fld>
            <a:endParaRPr lang="es-MX" dirty="0"/>
          </a:p>
        </p:txBody>
      </p:sp>
    </p:spTree>
    <p:extLst>
      <p:ext uri="{BB962C8B-B14F-4D97-AF65-F5344CB8AC3E}">
        <p14:creationId xmlns:p14="http://schemas.microsoft.com/office/powerpoint/2010/main" val="3615592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130EFB19-6498-4FA5-8AFD-E3CED9AD7DE8}" type="slidenum">
              <a:rPr lang="es-MX" smtClean="0"/>
              <a:pPr/>
              <a:t>23</a:t>
            </a:fld>
            <a:endParaRPr lang="es-MX" dirty="0"/>
          </a:p>
        </p:txBody>
      </p:sp>
    </p:spTree>
    <p:extLst>
      <p:ext uri="{BB962C8B-B14F-4D97-AF65-F5344CB8AC3E}">
        <p14:creationId xmlns:p14="http://schemas.microsoft.com/office/powerpoint/2010/main" val="3615592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130EFB19-6498-4FA5-8AFD-E3CED9AD7DE8}" type="slidenum">
              <a:rPr lang="es-MX" smtClean="0"/>
              <a:pPr/>
              <a:t>24</a:t>
            </a:fld>
            <a:endParaRPr lang="es-MX" dirty="0"/>
          </a:p>
        </p:txBody>
      </p:sp>
    </p:spTree>
    <p:extLst>
      <p:ext uri="{BB962C8B-B14F-4D97-AF65-F5344CB8AC3E}">
        <p14:creationId xmlns:p14="http://schemas.microsoft.com/office/powerpoint/2010/main" val="3615592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130EFB19-6498-4FA5-8AFD-E3CED9AD7DE8}" type="slidenum">
              <a:rPr lang="es-MX" smtClean="0"/>
              <a:pPr/>
              <a:t>25</a:t>
            </a:fld>
            <a:endParaRPr lang="es-MX" dirty="0"/>
          </a:p>
        </p:txBody>
      </p:sp>
    </p:spTree>
    <p:extLst>
      <p:ext uri="{BB962C8B-B14F-4D97-AF65-F5344CB8AC3E}">
        <p14:creationId xmlns:p14="http://schemas.microsoft.com/office/powerpoint/2010/main" val="3615592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La</a:t>
            </a:r>
            <a:r>
              <a:rPr lang="es-MX" baseline="0" dirty="0" smtClean="0"/>
              <a:t> gente Quiere saber si su autobús esta ubicado en “x” estación.</a:t>
            </a:r>
            <a:endParaRPr lang="es-MX" dirty="0" smtClean="0"/>
          </a:p>
          <a:p>
            <a:r>
              <a:rPr lang="es-MX" dirty="0" smtClean="0"/>
              <a:t>¿Para</a:t>
            </a:r>
            <a:r>
              <a:rPr lang="es-MX" baseline="0" dirty="0" smtClean="0"/>
              <a:t> que queremos saber donde esta el Autobus?</a:t>
            </a:r>
          </a:p>
          <a:p>
            <a:r>
              <a:rPr lang="es-MX" baseline="0" dirty="0" smtClean="0"/>
              <a:t>R= Saber si es conveniente esperar por el autobús de esa ruta</a:t>
            </a:r>
          </a:p>
          <a:p>
            <a:r>
              <a:rPr lang="es-MX" baseline="0" dirty="0" smtClean="0"/>
              <a:t>¿Por qué queremos saber si es conveniente?</a:t>
            </a:r>
          </a:p>
          <a:p>
            <a:r>
              <a:rPr lang="es-MX" baseline="0" dirty="0" smtClean="0"/>
              <a:t>R= Porque hay mas rutas que el usuario podría tomar para llegar a su destino</a:t>
            </a:r>
          </a:p>
          <a:p>
            <a:endParaRPr lang="es-MX" baseline="0" dirty="0" smtClean="0"/>
          </a:p>
          <a:p>
            <a:r>
              <a:rPr lang="es-MX" dirty="0" smtClean="0">
                <a:solidFill>
                  <a:schemeClr val="accent5"/>
                </a:solidFill>
              </a:rPr>
              <a:t>Teniendo como función principal orientar al usuario sobre las precauciones (tiempo, distancia, etc.) que deberá tomar para poder abordar en el punto y momento deseados</a:t>
            </a:r>
            <a:endParaRPr lang="es-MX" baseline="0" dirty="0" smtClean="0"/>
          </a:p>
        </p:txBody>
      </p:sp>
      <p:sp>
        <p:nvSpPr>
          <p:cNvPr id="4" name="3 Marcador de número de diapositiva"/>
          <p:cNvSpPr>
            <a:spLocks noGrp="1"/>
          </p:cNvSpPr>
          <p:nvPr>
            <p:ph type="sldNum" sz="quarter" idx="10"/>
          </p:nvPr>
        </p:nvSpPr>
        <p:spPr/>
        <p:txBody>
          <a:bodyPr/>
          <a:lstStyle/>
          <a:p>
            <a:fld id="{130EFB19-6498-4FA5-8AFD-E3CED9AD7DE8}" type="slidenum">
              <a:rPr lang="es-MX" smtClean="0"/>
              <a:pPr/>
              <a:t>3</a:t>
            </a:fld>
            <a:endParaRPr lang="es-MX" dirty="0"/>
          </a:p>
        </p:txBody>
      </p:sp>
    </p:spTree>
    <p:extLst>
      <p:ext uri="{BB962C8B-B14F-4D97-AF65-F5344CB8AC3E}">
        <p14:creationId xmlns:p14="http://schemas.microsoft.com/office/powerpoint/2010/main" val="3615592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130EFB19-6498-4FA5-8AFD-E3CED9AD7DE8}" type="slidenum">
              <a:rPr lang="es-MX" smtClean="0"/>
              <a:pPr/>
              <a:t>4</a:t>
            </a:fld>
            <a:endParaRPr lang="es-MX" dirty="0"/>
          </a:p>
        </p:txBody>
      </p:sp>
    </p:spTree>
    <p:extLst>
      <p:ext uri="{BB962C8B-B14F-4D97-AF65-F5344CB8AC3E}">
        <p14:creationId xmlns:p14="http://schemas.microsoft.com/office/powerpoint/2010/main" val="3615592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smtClean="0">
                <a:solidFill>
                  <a:schemeClr val="accent5"/>
                </a:solidFill>
              </a:rPr>
              <a:t>Se hará uso de los datos alojados en la base de datos para compararlos con los datos obtenidos del GPS ubicado en el vehículo, al encontrar alguna coincidencia entre el datos se hará la relación con la herramienta GCM para notificar al usuario.</a:t>
            </a:r>
          </a:p>
          <a:p>
            <a:endParaRPr lang="es-MX" dirty="0"/>
          </a:p>
        </p:txBody>
      </p:sp>
      <p:sp>
        <p:nvSpPr>
          <p:cNvPr id="4" name="3 Marcador de número de diapositiva"/>
          <p:cNvSpPr>
            <a:spLocks noGrp="1"/>
          </p:cNvSpPr>
          <p:nvPr>
            <p:ph type="sldNum" sz="quarter" idx="10"/>
          </p:nvPr>
        </p:nvSpPr>
        <p:spPr/>
        <p:txBody>
          <a:bodyPr/>
          <a:lstStyle/>
          <a:p>
            <a:fld id="{130EFB19-6498-4FA5-8AFD-E3CED9AD7DE8}" type="slidenum">
              <a:rPr lang="es-MX" smtClean="0"/>
              <a:pPr/>
              <a:t>5</a:t>
            </a:fld>
            <a:endParaRPr lang="es-MX" dirty="0"/>
          </a:p>
        </p:txBody>
      </p:sp>
    </p:spTree>
    <p:extLst>
      <p:ext uri="{BB962C8B-B14F-4D97-AF65-F5344CB8AC3E}">
        <p14:creationId xmlns:p14="http://schemas.microsoft.com/office/powerpoint/2010/main" val="3615592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smtClean="0">
                <a:solidFill>
                  <a:schemeClr val="accent5"/>
                </a:solidFill>
              </a:rPr>
              <a:t>Se hará uso de los datos alojados en la base de datos para compararlos con los datos obtenidos del GPS ubicado en el vehículo, al encontrar alguna coincidencia entre el datos se hará la relación con la herramienta GCM para notificar al usuario.</a:t>
            </a:r>
          </a:p>
          <a:p>
            <a:endParaRPr lang="es-MX" dirty="0"/>
          </a:p>
        </p:txBody>
      </p:sp>
      <p:sp>
        <p:nvSpPr>
          <p:cNvPr id="4" name="3 Marcador de número de diapositiva"/>
          <p:cNvSpPr>
            <a:spLocks noGrp="1"/>
          </p:cNvSpPr>
          <p:nvPr>
            <p:ph type="sldNum" sz="quarter" idx="10"/>
          </p:nvPr>
        </p:nvSpPr>
        <p:spPr/>
        <p:txBody>
          <a:bodyPr/>
          <a:lstStyle/>
          <a:p>
            <a:fld id="{130EFB19-6498-4FA5-8AFD-E3CED9AD7DE8}" type="slidenum">
              <a:rPr lang="es-MX" smtClean="0"/>
              <a:pPr/>
              <a:t>6</a:t>
            </a:fld>
            <a:endParaRPr lang="es-MX" dirty="0"/>
          </a:p>
        </p:txBody>
      </p:sp>
    </p:spTree>
    <p:extLst>
      <p:ext uri="{BB962C8B-B14F-4D97-AF65-F5344CB8AC3E}">
        <p14:creationId xmlns:p14="http://schemas.microsoft.com/office/powerpoint/2010/main" val="3615592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smtClean="0">
                <a:solidFill>
                  <a:schemeClr val="accent5"/>
                </a:solidFill>
              </a:rPr>
              <a:t>Se hará uso de los datos alojados en la base de datos para compararlos con los datos obtenidos del GPS ubicado en el vehículo, al encontrar alguna coincidencia entre el datos se hará la relación con la herramienta GCM para notificar al usuario.</a:t>
            </a:r>
          </a:p>
          <a:p>
            <a:endParaRPr lang="es-MX" dirty="0"/>
          </a:p>
        </p:txBody>
      </p:sp>
      <p:sp>
        <p:nvSpPr>
          <p:cNvPr id="4" name="3 Marcador de número de diapositiva"/>
          <p:cNvSpPr>
            <a:spLocks noGrp="1"/>
          </p:cNvSpPr>
          <p:nvPr>
            <p:ph type="sldNum" sz="quarter" idx="10"/>
          </p:nvPr>
        </p:nvSpPr>
        <p:spPr/>
        <p:txBody>
          <a:bodyPr/>
          <a:lstStyle/>
          <a:p>
            <a:fld id="{130EFB19-6498-4FA5-8AFD-E3CED9AD7DE8}" type="slidenum">
              <a:rPr lang="es-MX" smtClean="0"/>
              <a:pPr/>
              <a:t>7</a:t>
            </a:fld>
            <a:endParaRPr lang="es-MX" dirty="0"/>
          </a:p>
        </p:txBody>
      </p:sp>
    </p:spTree>
    <p:extLst>
      <p:ext uri="{BB962C8B-B14F-4D97-AF65-F5344CB8AC3E}">
        <p14:creationId xmlns:p14="http://schemas.microsoft.com/office/powerpoint/2010/main" val="3615592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130EFB19-6498-4FA5-8AFD-E3CED9AD7DE8}" type="slidenum">
              <a:rPr lang="es-MX" smtClean="0"/>
              <a:pPr/>
              <a:t>8</a:t>
            </a:fld>
            <a:endParaRPr lang="es-MX" dirty="0"/>
          </a:p>
        </p:txBody>
      </p:sp>
    </p:spTree>
    <p:extLst>
      <p:ext uri="{BB962C8B-B14F-4D97-AF65-F5344CB8AC3E}">
        <p14:creationId xmlns:p14="http://schemas.microsoft.com/office/powerpoint/2010/main" val="3615592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130EFB19-6498-4FA5-8AFD-E3CED9AD7DE8}" type="slidenum">
              <a:rPr lang="es-MX" smtClean="0"/>
              <a:pPr/>
              <a:t>9</a:t>
            </a:fld>
            <a:endParaRPr lang="es-MX" dirty="0"/>
          </a:p>
        </p:txBody>
      </p:sp>
    </p:spTree>
    <p:extLst>
      <p:ext uri="{BB962C8B-B14F-4D97-AF65-F5344CB8AC3E}">
        <p14:creationId xmlns:p14="http://schemas.microsoft.com/office/powerpoint/2010/main" val="3615592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130EFB19-6498-4FA5-8AFD-E3CED9AD7DE8}" type="slidenum">
              <a:rPr lang="es-MX" smtClean="0"/>
              <a:pPr/>
              <a:t>10</a:t>
            </a:fld>
            <a:endParaRPr lang="es-MX" dirty="0"/>
          </a:p>
        </p:txBody>
      </p:sp>
    </p:spTree>
    <p:extLst>
      <p:ext uri="{BB962C8B-B14F-4D97-AF65-F5344CB8AC3E}">
        <p14:creationId xmlns:p14="http://schemas.microsoft.com/office/powerpoint/2010/main" val="3615592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pPr>
              <a:defRPr/>
            </a:pPr>
            <a:fld id="{57B4A105-05F3-4DE5-AE2A-9B00BBD4CDAF}" type="datetime1">
              <a:rPr lang="es-ES" smtClean="0">
                <a:solidFill>
                  <a:srgbClr val="FFFFFF">
                    <a:tint val="75000"/>
                  </a:srgbClr>
                </a:solidFill>
              </a:rPr>
              <a:t>27/03/2014</a:t>
            </a:fld>
            <a:endParaRPr lang="es-ES" dirty="0">
              <a:solidFill>
                <a:srgbClr val="FFFFFF">
                  <a:tint val="75000"/>
                </a:srgbClr>
              </a:solidFill>
            </a:endParaRPr>
          </a:p>
        </p:txBody>
      </p:sp>
      <p:sp>
        <p:nvSpPr>
          <p:cNvPr id="5" name="4 Marcador de pie de página"/>
          <p:cNvSpPr>
            <a:spLocks noGrp="1"/>
          </p:cNvSpPr>
          <p:nvPr>
            <p:ph type="ftr" sz="quarter" idx="11"/>
          </p:nvPr>
        </p:nvSpPr>
        <p:spPr/>
        <p:txBody>
          <a:bodyPr/>
          <a:lstStyle/>
          <a:p>
            <a:pPr>
              <a:defRPr/>
            </a:pPr>
            <a:endParaRPr lang="es-ES" dirty="0">
              <a:solidFill>
                <a:srgbClr val="FFFFFF">
                  <a:tint val="75000"/>
                </a:srgbClr>
              </a:solidFill>
            </a:endParaRPr>
          </a:p>
        </p:txBody>
      </p:sp>
      <p:sp>
        <p:nvSpPr>
          <p:cNvPr id="6" name="5 Marcador de número de diapositiva"/>
          <p:cNvSpPr>
            <a:spLocks noGrp="1"/>
          </p:cNvSpPr>
          <p:nvPr>
            <p:ph type="sldNum" sz="quarter" idx="12"/>
          </p:nvPr>
        </p:nvSpPr>
        <p:spPr/>
        <p:txBody>
          <a:bodyPr/>
          <a:lstStyle/>
          <a:p>
            <a:pPr>
              <a:defRPr/>
            </a:pPr>
            <a:fld id="{62715119-99F1-436F-A709-04942DACCD00}" type="slidenum">
              <a:rPr lang="es-ES">
                <a:solidFill>
                  <a:srgbClr val="FFFFFF">
                    <a:tint val="75000"/>
                  </a:srgbClr>
                </a:solidFill>
              </a:rPr>
              <a:pPr>
                <a:defRPr/>
              </a:pPr>
              <a:t>‹Nº›</a:t>
            </a:fld>
            <a:endParaRPr lang="es-ES" dirty="0">
              <a:solidFill>
                <a:srgbClr val="FFFFFF">
                  <a:tint val="75000"/>
                </a:srgbClr>
              </a:solidFill>
            </a:endParaRPr>
          </a:p>
        </p:txBody>
      </p:sp>
    </p:spTree>
    <p:extLst>
      <p:ext uri="{BB962C8B-B14F-4D97-AF65-F5344CB8AC3E}">
        <p14:creationId xmlns:p14="http://schemas.microsoft.com/office/powerpoint/2010/main" val="1351446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pPr>
              <a:defRPr/>
            </a:pPr>
            <a:fld id="{F902D5FF-92AA-4F02-B5FF-C754D126EAF8}" type="datetime1">
              <a:rPr lang="es-ES" smtClean="0">
                <a:solidFill>
                  <a:srgbClr val="FFFFFF">
                    <a:tint val="75000"/>
                  </a:srgbClr>
                </a:solidFill>
              </a:rPr>
              <a:t>27/03/2014</a:t>
            </a:fld>
            <a:endParaRPr lang="es-ES" dirty="0">
              <a:solidFill>
                <a:srgbClr val="FFFFFF">
                  <a:tint val="75000"/>
                </a:srgbClr>
              </a:solidFill>
            </a:endParaRPr>
          </a:p>
        </p:txBody>
      </p:sp>
      <p:sp>
        <p:nvSpPr>
          <p:cNvPr id="5" name="4 Marcador de pie de página"/>
          <p:cNvSpPr>
            <a:spLocks noGrp="1"/>
          </p:cNvSpPr>
          <p:nvPr>
            <p:ph type="ftr" sz="quarter" idx="11"/>
          </p:nvPr>
        </p:nvSpPr>
        <p:spPr/>
        <p:txBody>
          <a:bodyPr/>
          <a:lstStyle/>
          <a:p>
            <a:pPr>
              <a:defRPr/>
            </a:pPr>
            <a:endParaRPr lang="es-ES" dirty="0">
              <a:solidFill>
                <a:srgbClr val="FFFFFF">
                  <a:tint val="75000"/>
                </a:srgbClr>
              </a:solidFill>
            </a:endParaRPr>
          </a:p>
        </p:txBody>
      </p:sp>
      <p:sp>
        <p:nvSpPr>
          <p:cNvPr id="6" name="5 Marcador de número de diapositiva"/>
          <p:cNvSpPr>
            <a:spLocks noGrp="1"/>
          </p:cNvSpPr>
          <p:nvPr>
            <p:ph type="sldNum" sz="quarter" idx="12"/>
          </p:nvPr>
        </p:nvSpPr>
        <p:spPr/>
        <p:txBody>
          <a:bodyPr/>
          <a:lstStyle/>
          <a:p>
            <a:pPr>
              <a:defRPr/>
            </a:pPr>
            <a:fld id="{846ABA0C-9E29-4853-9161-134A12AEEBFA}" type="slidenum">
              <a:rPr lang="es-ES">
                <a:solidFill>
                  <a:srgbClr val="FFFFFF">
                    <a:tint val="75000"/>
                  </a:srgbClr>
                </a:solidFill>
              </a:rPr>
              <a:pPr>
                <a:defRPr/>
              </a:pPr>
              <a:t>‹Nº›</a:t>
            </a:fld>
            <a:endParaRPr lang="es-ES" dirty="0">
              <a:solidFill>
                <a:srgbClr val="FFFFFF">
                  <a:tint val="75000"/>
                </a:srgbClr>
              </a:solidFill>
            </a:endParaRPr>
          </a:p>
        </p:txBody>
      </p:sp>
    </p:spTree>
    <p:extLst>
      <p:ext uri="{BB962C8B-B14F-4D97-AF65-F5344CB8AC3E}">
        <p14:creationId xmlns:p14="http://schemas.microsoft.com/office/powerpoint/2010/main" val="1557041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pPr>
              <a:defRPr/>
            </a:pPr>
            <a:fld id="{E1F9C857-6858-4930-B68C-F4407507CDD1}" type="datetime1">
              <a:rPr lang="es-ES" smtClean="0">
                <a:solidFill>
                  <a:srgbClr val="FFFFFF">
                    <a:tint val="75000"/>
                  </a:srgbClr>
                </a:solidFill>
              </a:rPr>
              <a:t>27/03/2014</a:t>
            </a:fld>
            <a:endParaRPr lang="es-ES" dirty="0">
              <a:solidFill>
                <a:srgbClr val="FFFFFF">
                  <a:tint val="75000"/>
                </a:srgbClr>
              </a:solidFill>
            </a:endParaRPr>
          </a:p>
        </p:txBody>
      </p:sp>
      <p:sp>
        <p:nvSpPr>
          <p:cNvPr id="5" name="4 Marcador de pie de página"/>
          <p:cNvSpPr>
            <a:spLocks noGrp="1"/>
          </p:cNvSpPr>
          <p:nvPr>
            <p:ph type="ftr" sz="quarter" idx="11"/>
          </p:nvPr>
        </p:nvSpPr>
        <p:spPr/>
        <p:txBody>
          <a:bodyPr/>
          <a:lstStyle/>
          <a:p>
            <a:pPr>
              <a:defRPr/>
            </a:pPr>
            <a:endParaRPr lang="es-ES" dirty="0">
              <a:solidFill>
                <a:srgbClr val="FFFFFF">
                  <a:tint val="75000"/>
                </a:srgbClr>
              </a:solidFill>
            </a:endParaRPr>
          </a:p>
        </p:txBody>
      </p:sp>
      <p:sp>
        <p:nvSpPr>
          <p:cNvPr id="6" name="5 Marcador de número de diapositiva"/>
          <p:cNvSpPr>
            <a:spLocks noGrp="1"/>
          </p:cNvSpPr>
          <p:nvPr>
            <p:ph type="sldNum" sz="quarter" idx="12"/>
          </p:nvPr>
        </p:nvSpPr>
        <p:spPr/>
        <p:txBody>
          <a:bodyPr/>
          <a:lstStyle/>
          <a:p>
            <a:pPr>
              <a:defRPr/>
            </a:pPr>
            <a:fld id="{259087BB-60FD-47DC-A092-6F39A4E13CF6}" type="slidenum">
              <a:rPr lang="es-ES">
                <a:solidFill>
                  <a:srgbClr val="FFFFFF">
                    <a:tint val="75000"/>
                  </a:srgbClr>
                </a:solidFill>
              </a:rPr>
              <a:pPr>
                <a:defRPr/>
              </a:pPr>
              <a:t>‹Nº›</a:t>
            </a:fld>
            <a:endParaRPr lang="es-ES" dirty="0">
              <a:solidFill>
                <a:srgbClr val="FFFFFF">
                  <a:tint val="75000"/>
                </a:srgbClr>
              </a:solidFill>
            </a:endParaRPr>
          </a:p>
        </p:txBody>
      </p:sp>
    </p:spTree>
    <p:extLst>
      <p:ext uri="{BB962C8B-B14F-4D97-AF65-F5344CB8AC3E}">
        <p14:creationId xmlns:p14="http://schemas.microsoft.com/office/powerpoint/2010/main" val="2192174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pPr>
              <a:defRPr/>
            </a:pPr>
            <a:fld id="{7128CFB2-C2E7-4264-BAA6-0355908E04D0}" type="datetime1">
              <a:rPr lang="es-ES" smtClean="0">
                <a:solidFill>
                  <a:srgbClr val="FFFFFF">
                    <a:tint val="75000"/>
                  </a:srgbClr>
                </a:solidFill>
              </a:rPr>
              <a:t>27/03/2014</a:t>
            </a:fld>
            <a:endParaRPr lang="es-ES" dirty="0">
              <a:solidFill>
                <a:srgbClr val="FFFFFF">
                  <a:tint val="75000"/>
                </a:srgbClr>
              </a:solidFill>
            </a:endParaRPr>
          </a:p>
        </p:txBody>
      </p:sp>
      <p:sp>
        <p:nvSpPr>
          <p:cNvPr id="5" name="4 Marcador de pie de página"/>
          <p:cNvSpPr>
            <a:spLocks noGrp="1"/>
          </p:cNvSpPr>
          <p:nvPr>
            <p:ph type="ftr" sz="quarter" idx="11"/>
          </p:nvPr>
        </p:nvSpPr>
        <p:spPr/>
        <p:txBody>
          <a:bodyPr/>
          <a:lstStyle/>
          <a:p>
            <a:pPr>
              <a:defRPr/>
            </a:pPr>
            <a:endParaRPr lang="es-ES" dirty="0">
              <a:solidFill>
                <a:srgbClr val="FFFFFF">
                  <a:tint val="75000"/>
                </a:srgbClr>
              </a:solidFill>
            </a:endParaRPr>
          </a:p>
        </p:txBody>
      </p:sp>
      <p:sp>
        <p:nvSpPr>
          <p:cNvPr id="6" name="5 Marcador de número de diapositiva"/>
          <p:cNvSpPr>
            <a:spLocks noGrp="1"/>
          </p:cNvSpPr>
          <p:nvPr>
            <p:ph type="sldNum" sz="quarter" idx="12"/>
          </p:nvPr>
        </p:nvSpPr>
        <p:spPr/>
        <p:txBody>
          <a:bodyPr/>
          <a:lstStyle/>
          <a:p>
            <a:pPr>
              <a:defRPr/>
            </a:pPr>
            <a:fld id="{99C72EB0-1154-4BF4-945E-9E207E32D357}" type="slidenum">
              <a:rPr lang="es-ES">
                <a:solidFill>
                  <a:srgbClr val="FFFFFF">
                    <a:tint val="75000"/>
                  </a:srgbClr>
                </a:solidFill>
              </a:rPr>
              <a:pPr>
                <a:defRPr/>
              </a:pPr>
              <a:t>‹Nº›</a:t>
            </a:fld>
            <a:endParaRPr lang="es-ES" dirty="0">
              <a:solidFill>
                <a:srgbClr val="FFFFFF">
                  <a:tint val="75000"/>
                </a:srgbClr>
              </a:solidFill>
            </a:endParaRPr>
          </a:p>
        </p:txBody>
      </p:sp>
    </p:spTree>
    <p:extLst>
      <p:ext uri="{BB962C8B-B14F-4D97-AF65-F5344CB8AC3E}">
        <p14:creationId xmlns:p14="http://schemas.microsoft.com/office/powerpoint/2010/main" val="2257966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pPr>
              <a:defRPr/>
            </a:pPr>
            <a:fld id="{C4DF98CC-E145-44A2-838E-8217239EBDB5}" type="datetime1">
              <a:rPr lang="es-ES" smtClean="0">
                <a:solidFill>
                  <a:srgbClr val="FFFFFF">
                    <a:tint val="75000"/>
                  </a:srgbClr>
                </a:solidFill>
              </a:rPr>
              <a:t>27/03/2014</a:t>
            </a:fld>
            <a:endParaRPr lang="es-ES" dirty="0">
              <a:solidFill>
                <a:srgbClr val="FFFFFF">
                  <a:tint val="75000"/>
                </a:srgbClr>
              </a:solidFill>
            </a:endParaRPr>
          </a:p>
        </p:txBody>
      </p:sp>
      <p:sp>
        <p:nvSpPr>
          <p:cNvPr id="5" name="4 Marcador de pie de página"/>
          <p:cNvSpPr>
            <a:spLocks noGrp="1"/>
          </p:cNvSpPr>
          <p:nvPr>
            <p:ph type="ftr" sz="quarter" idx="11"/>
          </p:nvPr>
        </p:nvSpPr>
        <p:spPr/>
        <p:txBody>
          <a:bodyPr/>
          <a:lstStyle/>
          <a:p>
            <a:pPr>
              <a:defRPr/>
            </a:pPr>
            <a:endParaRPr lang="es-ES" dirty="0">
              <a:solidFill>
                <a:srgbClr val="FFFFFF">
                  <a:tint val="75000"/>
                </a:srgbClr>
              </a:solidFill>
            </a:endParaRPr>
          </a:p>
        </p:txBody>
      </p:sp>
      <p:sp>
        <p:nvSpPr>
          <p:cNvPr id="6" name="5 Marcador de número de diapositiva"/>
          <p:cNvSpPr>
            <a:spLocks noGrp="1"/>
          </p:cNvSpPr>
          <p:nvPr>
            <p:ph type="sldNum" sz="quarter" idx="12"/>
          </p:nvPr>
        </p:nvSpPr>
        <p:spPr/>
        <p:txBody>
          <a:bodyPr/>
          <a:lstStyle/>
          <a:p>
            <a:pPr>
              <a:defRPr/>
            </a:pPr>
            <a:fld id="{3E886DF8-F14B-4394-809E-C3BB67B372B3}" type="slidenum">
              <a:rPr lang="es-ES">
                <a:solidFill>
                  <a:srgbClr val="FFFFFF">
                    <a:tint val="75000"/>
                  </a:srgbClr>
                </a:solidFill>
              </a:rPr>
              <a:pPr>
                <a:defRPr/>
              </a:pPr>
              <a:t>‹Nº›</a:t>
            </a:fld>
            <a:endParaRPr lang="es-ES" dirty="0">
              <a:solidFill>
                <a:srgbClr val="FFFFFF">
                  <a:tint val="75000"/>
                </a:srgbClr>
              </a:solidFill>
            </a:endParaRPr>
          </a:p>
        </p:txBody>
      </p:sp>
    </p:spTree>
    <p:extLst>
      <p:ext uri="{BB962C8B-B14F-4D97-AF65-F5344CB8AC3E}">
        <p14:creationId xmlns:p14="http://schemas.microsoft.com/office/powerpoint/2010/main" val="4052603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pPr>
              <a:defRPr/>
            </a:pPr>
            <a:fld id="{C2D4FA2E-B90C-44EB-AA99-7DAEAE6AEA07}" type="datetime1">
              <a:rPr lang="es-ES" smtClean="0">
                <a:solidFill>
                  <a:srgbClr val="FFFFFF">
                    <a:tint val="75000"/>
                  </a:srgbClr>
                </a:solidFill>
              </a:rPr>
              <a:t>27/03/2014</a:t>
            </a:fld>
            <a:endParaRPr lang="es-ES" dirty="0">
              <a:solidFill>
                <a:srgbClr val="FFFFFF">
                  <a:tint val="75000"/>
                </a:srgbClr>
              </a:solidFill>
            </a:endParaRPr>
          </a:p>
        </p:txBody>
      </p:sp>
      <p:sp>
        <p:nvSpPr>
          <p:cNvPr id="6" name="5 Marcador de pie de página"/>
          <p:cNvSpPr>
            <a:spLocks noGrp="1"/>
          </p:cNvSpPr>
          <p:nvPr>
            <p:ph type="ftr" sz="quarter" idx="11"/>
          </p:nvPr>
        </p:nvSpPr>
        <p:spPr/>
        <p:txBody>
          <a:bodyPr/>
          <a:lstStyle/>
          <a:p>
            <a:pPr>
              <a:defRPr/>
            </a:pPr>
            <a:endParaRPr lang="es-ES" dirty="0">
              <a:solidFill>
                <a:srgbClr val="FFFFFF">
                  <a:tint val="75000"/>
                </a:srgbClr>
              </a:solidFill>
            </a:endParaRPr>
          </a:p>
        </p:txBody>
      </p:sp>
      <p:sp>
        <p:nvSpPr>
          <p:cNvPr id="7" name="6 Marcador de número de diapositiva"/>
          <p:cNvSpPr>
            <a:spLocks noGrp="1"/>
          </p:cNvSpPr>
          <p:nvPr>
            <p:ph type="sldNum" sz="quarter" idx="12"/>
          </p:nvPr>
        </p:nvSpPr>
        <p:spPr/>
        <p:txBody>
          <a:bodyPr/>
          <a:lstStyle/>
          <a:p>
            <a:pPr>
              <a:defRPr/>
            </a:pPr>
            <a:fld id="{A89AC6B0-076B-40C7-87E6-3797AA9B84E7}" type="slidenum">
              <a:rPr lang="es-ES">
                <a:solidFill>
                  <a:srgbClr val="FFFFFF">
                    <a:tint val="75000"/>
                  </a:srgbClr>
                </a:solidFill>
              </a:rPr>
              <a:pPr>
                <a:defRPr/>
              </a:pPr>
              <a:t>‹Nº›</a:t>
            </a:fld>
            <a:endParaRPr lang="es-ES" dirty="0">
              <a:solidFill>
                <a:srgbClr val="FFFFFF">
                  <a:tint val="75000"/>
                </a:srgbClr>
              </a:solidFill>
            </a:endParaRPr>
          </a:p>
        </p:txBody>
      </p:sp>
    </p:spTree>
    <p:extLst>
      <p:ext uri="{BB962C8B-B14F-4D97-AF65-F5344CB8AC3E}">
        <p14:creationId xmlns:p14="http://schemas.microsoft.com/office/powerpoint/2010/main" val="3943035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pPr>
              <a:defRPr/>
            </a:pPr>
            <a:fld id="{9754D875-FD91-45AA-870A-875630B3571B}" type="datetime1">
              <a:rPr lang="es-ES" smtClean="0">
                <a:solidFill>
                  <a:srgbClr val="FFFFFF">
                    <a:tint val="75000"/>
                  </a:srgbClr>
                </a:solidFill>
              </a:rPr>
              <a:t>27/03/2014</a:t>
            </a:fld>
            <a:endParaRPr lang="es-ES" dirty="0">
              <a:solidFill>
                <a:srgbClr val="FFFFFF">
                  <a:tint val="75000"/>
                </a:srgbClr>
              </a:solidFill>
            </a:endParaRPr>
          </a:p>
        </p:txBody>
      </p:sp>
      <p:sp>
        <p:nvSpPr>
          <p:cNvPr id="8" name="7 Marcador de pie de página"/>
          <p:cNvSpPr>
            <a:spLocks noGrp="1"/>
          </p:cNvSpPr>
          <p:nvPr>
            <p:ph type="ftr" sz="quarter" idx="11"/>
          </p:nvPr>
        </p:nvSpPr>
        <p:spPr/>
        <p:txBody>
          <a:bodyPr/>
          <a:lstStyle/>
          <a:p>
            <a:pPr>
              <a:defRPr/>
            </a:pPr>
            <a:endParaRPr lang="es-ES" dirty="0">
              <a:solidFill>
                <a:srgbClr val="FFFFFF">
                  <a:tint val="75000"/>
                </a:srgbClr>
              </a:solidFill>
            </a:endParaRPr>
          </a:p>
        </p:txBody>
      </p:sp>
      <p:sp>
        <p:nvSpPr>
          <p:cNvPr id="9" name="8 Marcador de número de diapositiva"/>
          <p:cNvSpPr>
            <a:spLocks noGrp="1"/>
          </p:cNvSpPr>
          <p:nvPr>
            <p:ph type="sldNum" sz="quarter" idx="12"/>
          </p:nvPr>
        </p:nvSpPr>
        <p:spPr/>
        <p:txBody>
          <a:bodyPr/>
          <a:lstStyle/>
          <a:p>
            <a:pPr>
              <a:defRPr/>
            </a:pPr>
            <a:fld id="{407040C1-FFDF-43DE-B0FF-58F6813D0946}" type="slidenum">
              <a:rPr lang="es-ES">
                <a:solidFill>
                  <a:srgbClr val="FFFFFF">
                    <a:tint val="75000"/>
                  </a:srgbClr>
                </a:solidFill>
              </a:rPr>
              <a:pPr>
                <a:defRPr/>
              </a:pPr>
              <a:t>‹Nº›</a:t>
            </a:fld>
            <a:endParaRPr lang="es-ES" dirty="0">
              <a:solidFill>
                <a:srgbClr val="FFFFFF">
                  <a:tint val="75000"/>
                </a:srgbClr>
              </a:solidFill>
            </a:endParaRPr>
          </a:p>
        </p:txBody>
      </p:sp>
    </p:spTree>
    <p:extLst>
      <p:ext uri="{BB962C8B-B14F-4D97-AF65-F5344CB8AC3E}">
        <p14:creationId xmlns:p14="http://schemas.microsoft.com/office/powerpoint/2010/main" val="230177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pPr>
              <a:defRPr/>
            </a:pPr>
            <a:fld id="{2F8CD44D-F86D-4DF9-8580-2CCE8B49C07E}" type="datetime1">
              <a:rPr lang="es-ES" smtClean="0">
                <a:solidFill>
                  <a:srgbClr val="FFFFFF">
                    <a:tint val="75000"/>
                  </a:srgbClr>
                </a:solidFill>
              </a:rPr>
              <a:t>27/03/2014</a:t>
            </a:fld>
            <a:endParaRPr lang="es-ES" dirty="0">
              <a:solidFill>
                <a:srgbClr val="FFFFFF">
                  <a:tint val="75000"/>
                </a:srgbClr>
              </a:solidFill>
            </a:endParaRPr>
          </a:p>
        </p:txBody>
      </p:sp>
      <p:sp>
        <p:nvSpPr>
          <p:cNvPr id="4" name="3 Marcador de pie de página"/>
          <p:cNvSpPr>
            <a:spLocks noGrp="1"/>
          </p:cNvSpPr>
          <p:nvPr>
            <p:ph type="ftr" sz="quarter" idx="11"/>
          </p:nvPr>
        </p:nvSpPr>
        <p:spPr/>
        <p:txBody>
          <a:bodyPr/>
          <a:lstStyle/>
          <a:p>
            <a:pPr>
              <a:defRPr/>
            </a:pPr>
            <a:endParaRPr lang="es-ES" dirty="0">
              <a:solidFill>
                <a:srgbClr val="FFFFFF">
                  <a:tint val="75000"/>
                </a:srgbClr>
              </a:solidFill>
            </a:endParaRPr>
          </a:p>
        </p:txBody>
      </p:sp>
      <p:sp>
        <p:nvSpPr>
          <p:cNvPr id="5" name="4 Marcador de número de diapositiva"/>
          <p:cNvSpPr>
            <a:spLocks noGrp="1"/>
          </p:cNvSpPr>
          <p:nvPr>
            <p:ph type="sldNum" sz="quarter" idx="12"/>
          </p:nvPr>
        </p:nvSpPr>
        <p:spPr/>
        <p:txBody>
          <a:bodyPr/>
          <a:lstStyle/>
          <a:p>
            <a:pPr>
              <a:defRPr/>
            </a:pPr>
            <a:fld id="{82EDBE08-FB30-4E5A-AA68-08CD042DAC90}" type="slidenum">
              <a:rPr lang="es-ES">
                <a:solidFill>
                  <a:srgbClr val="FFFFFF">
                    <a:tint val="75000"/>
                  </a:srgbClr>
                </a:solidFill>
              </a:rPr>
              <a:pPr>
                <a:defRPr/>
              </a:pPr>
              <a:t>‹Nº›</a:t>
            </a:fld>
            <a:endParaRPr lang="es-ES" dirty="0">
              <a:solidFill>
                <a:srgbClr val="FFFFFF">
                  <a:tint val="75000"/>
                </a:srgbClr>
              </a:solidFill>
            </a:endParaRPr>
          </a:p>
        </p:txBody>
      </p:sp>
    </p:spTree>
    <p:extLst>
      <p:ext uri="{BB962C8B-B14F-4D97-AF65-F5344CB8AC3E}">
        <p14:creationId xmlns:p14="http://schemas.microsoft.com/office/powerpoint/2010/main" val="118106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a:defRPr/>
            </a:pPr>
            <a:fld id="{FD5D9E26-CB6C-49B9-93D0-426536F6E20F}" type="datetime1">
              <a:rPr lang="es-ES" smtClean="0">
                <a:solidFill>
                  <a:srgbClr val="FFFFFF">
                    <a:tint val="75000"/>
                  </a:srgbClr>
                </a:solidFill>
              </a:rPr>
              <a:t>27/03/2014</a:t>
            </a:fld>
            <a:endParaRPr lang="es-ES" dirty="0">
              <a:solidFill>
                <a:srgbClr val="FFFFFF">
                  <a:tint val="75000"/>
                </a:srgbClr>
              </a:solidFill>
            </a:endParaRPr>
          </a:p>
        </p:txBody>
      </p:sp>
      <p:sp>
        <p:nvSpPr>
          <p:cNvPr id="3" name="2 Marcador de pie de página"/>
          <p:cNvSpPr>
            <a:spLocks noGrp="1"/>
          </p:cNvSpPr>
          <p:nvPr>
            <p:ph type="ftr" sz="quarter" idx="11"/>
          </p:nvPr>
        </p:nvSpPr>
        <p:spPr/>
        <p:txBody>
          <a:bodyPr/>
          <a:lstStyle/>
          <a:p>
            <a:pPr>
              <a:defRPr/>
            </a:pPr>
            <a:endParaRPr lang="es-ES" dirty="0">
              <a:solidFill>
                <a:srgbClr val="FFFFFF">
                  <a:tint val="75000"/>
                </a:srgbClr>
              </a:solidFill>
            </a:endParaRPr>
          </a:p>
        </p:txBody>
      </p:sp>
      <p:sp>
        <p:nvSpPr>
          <p:cNvPr id="4" name="3 Marcador de número de diapositiva"/>
          <p:cNvSpPr>
            <a:spLocks noGrp="1"/>
          </p:cNvSpPr>
          <p:nvPr>
            <p:ph type="sldNum" sz="quarter" idx="12"/>
          </p:nvPr>
        </p:nvSpPr>
        <p:spPr/>
        <p:txBody>
          <a:bodyPr/>
          <a:lstStyle/>
          <a:p>
            <a:pPr>
              <a:defRPr/>
            </a:pPr>
            <a:fld id="{6AF447E2-EACC-4BA3-AB3F-71C8C0DACC12}" type="slidenum">
              <a:rPr lang="es-ES">
                <a:solidFill>
                  <a:srgbClr val="FFFFFF">
                    <a:tint val="75000"/>
                  </a:srgbClr>
                </a:solidFill>
              </a:rPr>
              <a:pPr>
                <a:defRPr/>
              </a:pPr>
              <a:t>‹Nº›</a:t>
            </a:fld>
            <a:endParaRPr lang="es-ES" dirty="0">
              <a:solidFill>
                <a:srgbClr val="FFFFFF">
                  <a:tint val="75000"/>
                </a:srgbClr>
              </a:solidFill>
            </a:endParaRPr>
          </a:p>
        </p:txBody>
      </p:sp>
    </p:spTree>
    <p:extLst>
      <p:ext uri="{BB962C8B-B14F-4D97-AF65-F5344CB8AC3E}">
        <p14:creationId xmlns:p14="http://schemas.microsoft.com/office/powerpoint/2010/main" val="2160178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pPr>
              <a:defRPr/>
            </a:pPr>
            <a:fld id="{D84023FA-3A1F-4D73-8020-F10E98655456}" type="datetime1">
              <a:rPr lang="es-ES" smtClean="0">
                <a:solidFill>
                  <a:srgbClr val="FFFFFF">
                    <a:tint val="75000"/>
                  </a:srgbClr>
                </a:solidFill>
              </a:rPr>
              <a:t>27/03/2014</a:t>
            </a:fld>
            <a:endParaRPr lang="es-ES" dirty="0">
              <a:solidFill>
                <a:srgbClr val="FFFFFF">
                  <a:tint val="75000"/>
                </a:srgbClr>
              </a:solidFill>
            </a:endParaRPr>
          </a:p>
        </p:txBody>
      </p:sp>
      <p:sp>
        <p:nvSpPr>
          <p:cNvPr id="6" name="5 Marcador de pie de página"/>
          <p:cNvSpPr>
            <a:spLocks noGrp="1"/>
          </p:cNvSpPr>
          <p:nvPr>
            <p:ph type="ftr" sz="quarter" idx="11"/>
          </p:nvPr>
        </p:nvSpPr>
        <p:spPr/>
        <p:txBody>
          <a:bodyPr/>
          <a:lstStyle/>
          <a:p>
            <a:pPr>
              <a:defRPr/>
            </a:pPr>
            <a:endParaRPr lang="es-ES" dirty="0">
              <a:solidFill>
                <a:srgbClr val="FFFFFF">
                  <a:tint val="75000"/>
                </a:srgbClr>
              </a:solidFill>
            </a:endParaRPr>
          </a:p>
        </p:txBody>
      </p:sp>
      <p:sp>
        <p:nvSpPr>
          <p:cNvPr id="7" name="6 Marcador de número de diapositiva"/>
          <p:cNvSpPr>
            <a:spLocks noGrp="1"/>
          </p:cNvSpPr>
          <p:nvPr>
            <p:ph type="sldNum" sz="quarter" idx="12"/>
          </p:nvPr>
        </p:nvSpPr>
        <p:spPr/>
        <p:txBody>
          <a:bodyPr/>
          <a:lstStyle/>
          <a:p>
            <a:pPr>
              <a:defRPr/>
            </a:pPr>
            <a:fld id="{ECAC0826-5AEB-4FA8-970E-EA59FBA581F6}" type="slidenum">
              <a:rPr lang="es-ES">
                <a:solidFill>
                  <a:srgbClr val="FFFFFF">
                    <a:tint val="75000"/>
                  </a:srgbClr>
                </a:solidFill>
              </a:rPr>
              <a:pPr>
                <a:defRPr/>
              </a:pPr>
              <a:t>‹Nº›</a:t>
            </a:fld>
            <a:endParaRPr lang="es-ES" dirty="0">
              <a:solidFill>
                <a:srgbClr val="FFFFFF">
                  <a:tint val="75000"/>
                </a:srgbClr>
              </a:solidFill>
            </a:endParaRPr>
          </a:p>
        </p:txBody>
      </p:sp>
    </p:spTree>
    <p:extLst>
      <p:ext uri="{BB962C8B-B14F-4D97-AF65-F5344CB8AC3E}">
        <p14:creationId xmlns:p14="http://schemas.microsoft.com/office/powerpoint/2010/main" val="333180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pPr>
              <a:defRPr/>
            </a:pPr>
            <a:fld id="{16AFD6E4-1436-4672-936D-26F97EE82059}" type="datetime1">
              <a:rPr lang="es-ES" smtClean="0">
                <a:solidFill>
                  <a:srgbClr val="FFFFFF">
                    <a:tint val="75000"/>
                  </a:srgbClr>
                </a:solidFill>
              </a:rPr>
              <a:t>27/03/2014</a:t>
            </a:fld>
            <a:endParaRPr lang="es-ES" dirty="0">
              <a:solidFill>
                <a:srgbClr val="FFFFFF">
                  <a:tint val="75000"/>
                </a:srgbClr>
              </a:solidFill>
            </a:endParaRPr>
          </a:p>
        </p:txBody>
      </p:sp>
      <p:sp>
        <p:nvSpPr>
          <p:cNvPr id="6" name="5 Marcador de pie de página"/>
          <p:cNvSpPr>
            <a:spLocks noGrp="1"/>
          </p:cNvSpPr>
          <p:nvPr>
            <p:ph type="ftr" sz="quarter" idx="11"/>
          </p:nvPr>
        </p:nvSpPr>
        <p:spPr/>
        <p:txBody>
          <a:bodyPr/>
          <a:lstStyle/>
          <a:p>
            <a:pPr>
              <a:defRPr/>
            </a:pPr>
            <a:endParaRPr lang="es-ES" dirty="0">
              <a:solidFill>
                <a:srgbClr val="FFFFFF">
                  <a:tint val="75000"/>
                </a:srgbClr>
              </a:solidFill>
            </a:endParaRPr>
          </a:p>
        </p:txBody>
      </p:sp>
      <p:sp>
        <p:nvSpPr>
          <p:cNvPr id="7" name="6 Marcador de número de diapositiva"/>
          <p:cNvSpPr>
            <a:spLocks noGrp="1"/>
          </p:cNvSpPr>
          <p:nvPr>
            <p:ph type="sldNum" sz="quarter" idx="12"/>
          </p:nvPr>
        </p:nvSpPr>
        <p:spPr/>
        <p:txBody>
          <a:bodyPr/>
          <a:lstStyle/>
          <a:p>
            <a:pPr>
              <a:defRPr/>
            </a:pPr>
            <a:fld id="{B7327729-01AF-4157-8285-91D5212D38B1}" type="slidenum">
              <a:rPr lang="es-ES">
                <a:solidFill>
                  <a:srgbClr val="FFFFFF">
                    <a:tint val="75000"/>
                  </a:srgbClr>
                </a:solidFill>
              </a:rPr>
              <a:pPr>
                <a:defRPr/>
              </a:pPr>
              <a:t>‹Nº›</a:t>
            </a:fld>
            <a:endParaRPr lang="es-ES" dirty="0">
              <a:solidFill>
                <a:srgbClr val="FFFFFF">
                  <a:tint val="75000"/>
                </a:srgbClr>
              </a:solidFill>
            </a:endParaRPr>
          </a:p>
        </p:txBody>
      </p:sp>
    </p:spTree>
    <p:extLst>
      <p:ext uri="{BB962C8B-B14F-4D97-AF65-F5344CB8AC3E}">
        <p14:creationId xmlns:p14="http://schemas.microsoft.com/office/powerpoint/2010/main" val="39637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11000"/>
            <a:lum/>
          </a:blip>
          <a:srcRect/>
          <a:stretch>
            <a:fillRect l="75000" t="39000" r="1000" b="7000"/>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fld id="{261050CC-70B3-4CD4-93A0-7F93C5D5AFDC}" type="datetime1">
              <a:rPr lang="es-ES" smtClean="0">
                <a:solidFill>
                  <a:srgbClr val="FFFFFF">
                    <a:tint val="75000"/>
                  </a:srgbClr>
                </a:solidFill>
                <a:latin typeface="Arial" charset="0"/>
                <a:cs typeface="Arial" charset="0"/>
              </a:rPr>
              <a:t>27/03/2014</a:t>
            </a:fld>
            <a:endParaRPr lang="es-ES" dirty="0">
              <a:solidFill>
                <a:srgbClr val="FFFFFF">
                  <a:tint val="75000"/>
                </a:srgbClr>
              </a:solidFill>
              <a:latin typeface="Arial" charset="0"/>
              <a:cs typeface="Arial" charset="0"/>
            </a:endParaRP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lang="es-ES" dirty="0">
              <a:solidFill>
                <a:srgbClr val="FFFFFF">
                  <a:tint val="75000"/>
                </a:srgbClr>
              </a:solidFill>
              <a:latin typeface="Arial" charset="0"/>
              <a:cs typeface="Arial" charset="0"/>
            </a:endParaRP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fld id="{340A11F9-3142-4B46-921E-4EEC50A3447C}" type="slidenum">
              <a:rPr lang="es-ES" smtClean="0">
                <a:solidFill>
                  <a:srgbClr val="FFFFFF">
                    <a:tint val="75000"/>
                  </a:srgbClr>
                </a:solidFill>
                <a:latin typeface="Arial" charset="0"/>
                <a:cs typeface="Arial" charset="0"/>
              </a:rPr>
              <a:pPr fontAlgn="base">
                <a:spcBef>
                  <a:spcPct val="0"/>
                </a:spcBef>
                <a:spcAft>
                  <a:spcPct val="0"/>
                </a:spcAft>
                <a:defRPr/>
              </a:pPr>
              <a:t>‹Nº›</a:t>
            </a:fld>
            <a:endParaRPr lang="es-ES" dirty="0">
              <a:solidFill>
                <a:srgbClr val="FFFFFF">
                  <a:tint val="75000"/>
                </a:srgbClr>
              </a:solidFill>
              <a:latin typeface="Arial" charset="0"/>
              <a:cs typeface="Arial" charset="0"/>
            </a:endParaRPr>
          </a:p>
        </p:txBody>
      </p:sp>
    </p:spTree>
    <p:extLst>
      <p:ext uri="{BB962C8B-B14F-4D97-AF65-F5344CB8AC3E}">
        <p14:creationId xmlns:p14="http://schemas.microsoft.com/office/powerpoint/2010/main" val="344411002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tif"/><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5" Type="http://schemas.openxmlformats.org/officeDocument/2006/relationships/hyperlink" Target="WEB_0820.MP4" TargetMode="External"/><Relationship Id="rId4" Type="http://schemas.openxmlformats.org/officeDocument/2006/relationships/image" Target="../media/image20.jpg"/></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Hoja_de_c_lculo_de_Microsoft_Excel1.xlsx"/><Relationship Id="rId5" Type="http://schemas.openxmlformats.org/officeDocument/2006/relationships/image" Target="../media/image23.png"/><Relationship Id="rId4" Type="http://schemas.openxmlformats.org/officeDocument/2006/relationships/image" Target="../media/image22.jpeg"/></Relationships>
</file>

<file path=ppt/slides/_rels/slide24.xml.rels><?xml version="1.0" encoding="UTF-8" standalone="yes"?>
<Relationships xmlns="http://schemas.openxmlformats.org/package/2006/relationships"><Relationship Id="rId3" Type="http://schemas.openxmlformats.org/officeDocument/2006/relationships/hyperlink" Target="http://fccea.unicauca.edu.co/old/siconceptosbasicos.ht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catarina.udlap.mx/u_dl_a/tales/documentos/lis/marquez_a_bm/portada.htm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www.tiposde.org/informatica/131-tipos-de-servidores/" TargetMode="External"/><Relationship Id="rId7"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cyta.com.ar/ta1202/v12n2a3.htm" TargetMode="External"/><Relationship Id="rId4" Type="http://schemas.openxmlformats.org/officeDocument/2006/relationships/hyperlink" Target="http://mason.gmu.edu/~hsyed1/math447/p2/index.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917" y="337840"/>
            <a:ext cx="903288" cy="1290960"/>
          </a:xfrm>
          <a:prstGeom prst="rect">
            <a:avLst/>
          </a:prstGeom>
          <a:noFill/>
          <a:ln>
            <a:noFill/>
          </a:ln>
          <a:extLst/>
        </p:spPr>
      </p:pic>
      <p:pic>
        <p:nvPicPr>
          <p:cNvPr id="7" name="Pictur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5451688"/>
            <a:ext cx="1045845" cy="929640"/>
          </a:xfrm>
          <a:prstGeom prst="rect">
            <a:avLst/>
          </a:prstGeom>
          <a:noFill/>
          <a:ln>
            <a:noFill/>
          </a:ln>
          <a:extLst/>
        </p:spPr>
      </p:pic>
      <p:sp>
        <p:nvSpPr>
          <p:cNvPr id="2" name="1 Título"/>
          <p:cNvSpPr>
            <a:spLocks noGrp="1"/>
          </p:cNvSpPr>
          <p:nvPr>
            <p:ph type="ctrTitle"/>
          </p:nvPr>
        </p:nvSpPr>
        <p:spPr>
          <a:xfrm>
            <a:off x="1907704" y="2463031"/>
            <a:ext cx="6622504" cy="1470025"/>
          </a:xfrm>
        </p:spPr>
        <p:txBody>
          <a:bodyPr>
            <a:normAutofit fontScale="90000"/>
          </a:bodyPr>
          <a:lstStyle/>
          <a:p>
            <a:r>
              <a:rPr lang="es-MX" sz="2000" b="1" dirty="0">
                <a:solidFill>
                  <a:schemeClr val="accent1"/>
                </a:solidFill>
                <a:latin typeface="Arial" pitchFamily="34" charset="0"/>
                <a:cs typeface="Arial" pitchFamily="34" charset="0"/>
              </a:rPr>
              <a:t>Sistema Móvil de notificación de proximidad para</a:t>
            </a:r>
            <a:br>
              <a:rPr lang="es-MX" sz="2000" b="1" dirty="0">
                <a:solidFill>
                  <a:schemeClr val="accent1"/>
                </a:solidFill>
                <a:latin typeface="Arial" pitchFamily="34" charset="0"/>
                <a:cs typeface="Arial" pitchFamily="34" charset="0"/>
              </a:rPr>
            </a:br>
            <a:r>
              <a:rPr lang="es-MX" sz="2000" b="1" dirty="0">
                <a:solidFill>
                  <a:schemeClr val="accent1"/>
                </a:solidFill>
                <a:latin typeface="Arial" pitchFamily="34" charset="0"/>
                <a:cs typeface="Arial" pitchFamily="34" charset="0"/>
              </a:rPr>
              <a:t> transporte público en ruta </a:t>
            </a:r>
            <a:br>
              <a:rPr lang="es-MX" sz="2000" b="1" dirty="0">
                <a:solidFill>
                  <a:schemeClr val="accent1"/>
                </a:solidFill>
                <a:latin typeface="Arial" pitchFamily="34" charset="0"/>
                <a:cs typeface="Arial" pitchFamily="34" charset="0"/>
              </a:rPr>
            </a:br>
            <a:r>
              <a:rPr lang="es-MX" sz="2000" b="1" dirty="0">
                <a:solidFill>
                  <a:schemeClr val="accent1"/>
                </a:solidFill>
                <a:latin typeface="Arial" pitchFamily="34" charset="0"/>
                <a:cs typeface="Arial" pitchFamily="34" charset="0"/>
              </a:rPr>
              <a:t>Xochimilco/ Bosque de Nativitas - Metro San Lázaro,</a:t>
            </a:r>
            <a:br>
              <a:rPr lang="es-MX" sz="2000" b="1" dirty="0">
                <a:solidFill>
                  <a:schemeClr val="accent1"/>
                </a:solidFill>
                <a:latin typeface="Arial" pitchFamily="34" charset="0"/>
                <a:cs typeface="Arial" pitchFamily="34" charset="0"/>
              </a:rPr>
            </a:br>
            <a:r>
              <a:rPr lang="es-MX" sz="2000" b="1" dirty="0">
                <a:solidFill>
                  <a:schemeClr val="accent1"/>
                </a:solidFill>
                <a:latin typeface="Arial" pitchFamily="34" charset="0"/>
                <a:cs typeface="Arial" pitchFamily="34" charset="0"/>
              </a:rPr>
              <a:t> utilizando el Posicionamiento Global GPS </a:t>
            </a:r>
            <a:br>
              <a:rPr lang="es-MX" sz="2000" b="1" dirty="0">
                <a:solidFill>
                  <a:schemeClr val="accent1"/>
                </a:solidFill>
                <a:latin typeface="Arial" pitchFamily="34" charset="0"/>
                <a:cs typeface="Arial" pitchFamily="34" charset="0"/>
              </a:rPr>
            </a:br>
            <a:r>
              <a:rPr lang="es-MX" sz="2000" b="1" dirty="0">
                <a:solidFill>
                  <a:schemeClr val="accent1"/>
                </a:solidFill>
                <a:latin typeface="Arial" pitchFamily="34" charset="0"/>
                <a:cs typeface="Arial" pitchFamily="34" charset="0"/>
              </a:rPr>
              <a:t>y Google Cloud Messaging.</a:t>
            </a:r>
          </a:p>
        </p:txBody>
      </p:sp>
      <p:sp>
        <p:nvSpPr>
          <p:cNvPr id="3" name="2 Subtítulo"/>
          <p:cNvSpPr>
            <a:spLocks noGrp="1"/>
          </p:cNvSpPr>
          <p:nvPr>
            <p:ph type="subTitle" idx="1"/>
          </p:nvPr>
        </p:nvSpPr>
        <p:spPr>
          <a:xfrm>
            <a:off x="3491880" y="4280892"/>
            <a:ext cx="3548341" cy="876300"/>
          </a:xfrm>
        </p:spPr>
        <p:txBody>
          <a:bodyPr>
            <a:normAutofit/>
          </a:bodyPr>
          <a:lstStyle/>
          <a:p>
            <a:r>
              <a:rPr lang="es-MX" sz="1800" dirty="0" smtClean="0">
                <a:solidFill>
                  <a:schemeClr val="accent1"/>
                </a:solidFill>
                <a:latin typeface="Arial" pitchFamily="34" charset="0"/>
                <a:cs typeface="Arial" pitchFamily="34" charset="0"/>
              </a:rPr>
              <a:t>William Luis Calderón Palomino</a:t>
            </a:r>
          </a:p>
          <a:p>
            <a:r>
              <a:rPr lang="es-MX" sz="1800" dirty="0" smtClean="0">
                <a:solidFill>
                  <a:schemeClr val="accent1"/>
                </a:solidFill>
                <a:latin typeface="Arial" pitchFamily="34" charset="0"/>
                <a:cs typeface="Arial" pitchFamily="34" charset="0"/>
              </a:rPr>
              <a:t>Daniel Sánchez Carmona</a:t>
            </a:r>
            <a:endParaRPr lang="es-MX" sz="1800" dirty="0">
              <a:solidFill>
                <a:schemeClr val="accent1"/>
              </a:solidFill>
              <a:latin typeface="Arial" pitchFamily="34" charset="0"/>
              <a:cs typeface="Arial" pitchFamily="34" charset="0"/>
            </a:endParaRPr>
          </a:p>
        </p:txBody>
      </p:sp>
      <p:sp>
        <p:nvSpPr>
          <p:cNvPr id="8" name="2 Subtítulo"/>
          <p:cNvSpPr txBox="1">
            <a:spLocks/>
          </p:cNvSpPr>
          <p:nvPr/>
        </p:nvSpPr>
        <p:spPr>
          <a:xfrm>
            <a:off x="5616624" y="6515577"/>
            <a:ext cx="3563888" cy="369807"/>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MX" sz="1400" dirty="0" smtClean="0">
                <a:solidFill>
                  <a:schemeClr val="accent1"/>
                </a:solidFill>
                <a:latin typeface="Arial" pitchFamily="34" charset="0"/>
                <a:cs typeface="Arial" pitchFamily="34" charset="0"/>
              </a:rPr>
              <a:t>México D.F a 27 de Marzo de 2014</a:t>
            </a:r>
            <a:endParaRPr lang="es-MX" sz="1400" dirty="0">
              <a:solidFill>
                <a:schemeClr val="accent1"/>
              </a:solidFill>
              <a:latin typeface="Arial" pitchFamily="34" charset="0"/>
              <a:cs typeface="Arial" pitchFamily="34" charset="0"/>
            </a:endParaRPr>
          </a:p>
        </p:txBody>
      </p:sp>
      <p:sp>
        <p:nvSpPr>
          <p:cNvPr id="9" name="1 Título"/>
          <p:cNvSpPr txBox="1">
            <a:spLocks/>
          </p:cNvSpPr>
          <p:nvPr/>
        </p:nvSpPr>
        <p:spPr>
          <a:xfrm>
            <a:off x="1512168" y="260649"/>
            <a:ext cx="7380312" cy="72267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sz="3600" dirty="0">
                <a:solidFill>
                  <a:schemeClr val="accent1"/>
                </a:solidFill>
              </a:rPr>
              <a:t> </a:t>
            </a:r>
            <a:r>
              <a:rPr lang="es-MX" sz="2400" dirty="0">
                <a:solidFill>
                  <a:schemeClr val="accent1"/>
                </a:solidFill>
                <a:latin typeface="Arial" pitchFamily="34" charset="0"/>
                <a:cs typeface="Arial" pitchFamily="34" charset="0"/>
              </a:rPr>
              <a:t>INSTITUTO POLITÉCNICO NACIONAL </a:t>
            </a:r>
            <a:endParaRPr lang="es-MX" sz="1800" dirty="0" smtClean="0">
              <a:solidFill>
                <a:schemeClr val="accent1"/>
              </a:solidFill>
              <a:latin typeface="Arial" pitchFamily="34" charset="0"/>
              <a:cs typeface="Arial" pitchFamily="34" charset="0"/>
            </a:endParaRPr>
          </a:p>
        </p:txBody>
      </p:sp>
      <p:sp>
        <p:nvSpPr>
          <p:cNvPr id="14" name="13 CuadroTexto"/>
          <p:cNvSpPr txBox="1"/>
          <p:nvPr/>
        </p:nvSpPr>
        <p:spPr>
          <a:xfrm>
            <a:off x="3419872" y="5180999"/>
            <a:ext cx="3535660" cy="1200329"/>
          </a:xfrm>
          <a:prstGeom prst="rect">
            <a:avLst/>
          </a:prstGeom>
          <a:noFill/>
        </p:spPr>
        <p:txBody>
          <a:bodyPr wrap="square" rtlCol="0">
            <a:spAutoFit/>
          </a:bodyPr>
          <a:lstStyle/>
          <a:p>
            <a:pPr algn="ctr"/>
            <a:r>
              <a:rPr lang="es-MX" dirty="0" smtClean="0">
                <a:solidFill>
                  <a:schemeClr val="accent1"/>
                </a:solidFill>
                <a:latin typeface="Arial" pitchFamily="34" charset="0"/>
                <a:cs typeface="Arial" pitchFamily="34" charset="0"/>
              </a:rPr>
              <a:t>Asesores</a:t>
            </a:r>
            <a:r>
              <a:rPr lang="es-MX" dirty="0" smtClean="0">
                <a:solidFill>
                  <a:schemeClr val="accent1"/>
                </a:solidFill>
                <a:latin typeface="Arial" pitchFamily="34" charset="0"/>
                <a:cs typeface="Arial" pitchFamily="34" charset="0"/>
              </a:rPr>
              <a:t>:</a:t>
            </a:r>
          </a:p>
          <a:p>
            <a:pPr algn="ctr"/>
            <a:r>
              <a:rPr lang="sv-SE" dirty="0">
                <a:solidFill>
                  <a:schemeClr val="accent1"/>
                </a:solidFill>
                <a:latin typeface="Arial" pitchFamily="34" charset="0"/>
                <a:cs typeface="Arial" pitchFamily="34" charset="0"/>
              </a:rPr>
              <a:t>Ing. Hector Javier R. Tapia</a:t>
            </a:r>
            <a:endParaRPr lang="es-MX" dirty="0" smtClean="0">
              <a:solidFill>
                <a:schemeClr val="accent1"/>
              </a:solidFill>
              <a:latin typeface="Arial" pitchFamily="34" charset="0"/>
              <a:cs typeface="Arial" pitchFamily="34" charset="0"/>
            </a:endParaRPr>
          </a:p>
          <a:p>
            <a:pPr algn="ctr"/>
            <a:r>
              <a:rPr lang="es-MX" dirty="0">
                <a:solidFill>
                  <a:schemeClr val="accent1"/>
                </a:solidFill>
                <a:latin typeface="Arial" pitchFamily="34" charset="0"/>
                <a:cs typeface="Arial" pitchFamily="34" charset="0"/>
              </a:rPr>
              <a:t>M. en C. </a:t>
            </a:r>
            <a:r>
              <a:rPr lang="es-MX" dirty="0" err="1">
                <a:solidFill>
                  <a:schemeClr val="accent1"/>
                </a:solidFill>
                <a:latin typeface="Arial" pitchFamily="34" charset="0"/>
                <a:cs typeface="Arial" pitchFamily="34" charset="0"/>
              </a:rPr>
              <a:t>Ixchel</a:t>
            </a:r>
            <a:r>
              <a:rPr lang="es-MX" dirty="0">
                <a:solidFill>
                  <a:schemeClr val="accent1"/>
                </a:solidFill>
                <a:latin typeface="Arial" pitchFamily="34" charset="0"/>
                <a:cs typeface="Arial" pitchFamily="34" charset="0"/>
              </a:rPr>
              <a:t> Martínez Piro</a:t>
            </a:r>
          </a:p>
          <a:p>
            <a:pPr algn="ctr"/>
            <a:r>
              <a:rPr lang="es-MX" dirty="0" smtClean="0">
                <a:solidFill>
                  <a:schemeClr val="accent1"/>
                </a:solidFill>
                <a:latin typeface="Arial" pitchFamily="34" charset="0"/>
                <a:cs typeface="Arial" pitchFamily="34" charset="0"/>
              </a:rPr>
              <a:t>Ing. Miguel Ángel Miranda Hdez.</a:t>
            </a:r>
            <a:endParaRPr lang="es-MX" dirty="0">
              <a:solidFill>
                <a:schemeClr val="accent1"/>
              </a:solidFill>
              <a:latin typeface="Arial" pitchFamily="34" charset="0"/>
              <a:cs typeface="Arial" pitchFamily="34" charset="0"/>
            </a:endParaRPr>
          </a:p>
        </p:txBody>
      </p:sp>
      <p:cxnSp>
        <p:nvCxnSpPr>
          <p:cNvPr id="16" name="15 Conector recto"/>
          <p:cNvCxnSpPr/>
          <p:nvPr/>
        </p:nvCxnSpPr>
        <p:spPr>
          <a:xfrm>
            <a:off x="755576" y="1730673"/>
            <a:ext cx="0" cy="3570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827584" y="1730673"/>
            <a:ext cx="0" cy="357053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a:off x="1512168" y="1137518"/>
            <a:ext cx="7380312" cy="923330"/>
          </a:xfrm>
          <a:prstGeom prst="rect">
            <a:avLst/>
          </a:prstGeom>
          <a:noFill/>
        </p:spPr>
        <p:txBody>
          <a:bodyPr wrap="square" rtlCol="0">
            <a:spAutoFit/>
          </a:bodyPr>
          <a:lstStyle/>
          <a:p>
            <a:pPr algn="ctr"/>
            <a:r>
              <a:rPr lang="es-MX" b="1" dirty="0">
                <a:solidFill>
                  <a:schemeClr val="accent1"/>
                </a:solidFill>
              </a:rPr>
              <a:t> </a:t>
            </a:r>
            <a:r>
              <a:rPr lang="es-MX" b="1" dirty="0" smtClean="0">
                <a:solidFill>
                  <a:schemeClr val="accent1"/>
                </a:solidFill>
                <a:latin typeface="Arial" pitchFamily="34" charset="0"/>
                <a:cs typeface="Arial" pitchFamily="34" charset="0"/>
              </a:rPr>
              <a:t>ESCUELA </a:t>
            </a:r>
            <a:r>
              <a:rPr lang="es-MX" b="1" dirty="0">
                <a:solidFill>
                  <a:schemeClr val="accent1"/>
                </a:solidFill>
                <a:latin typeface="Arial" pitchFamily="34" charset="0"/>
                <a:cs typeface="Arial" pitchFamily="34" charset="0"/>
              </a:rPr>
              <a:t>SUPERIOR DE INGENIERÍA MECÁNICA Y ELÉCTRICA</a:t>
            </a:r>
            <a:endParaRPr lang="es-MX" dirty="0">
              <a:solidFill>
                <a:schemeClr val="accent1"/>
              </a:solidFill>
              <a:latin typeface="Arial" pitchFamily="34" charset="0"/>
              <a:cs typeface="Arial" pitchFamily="34" charset="0"/>
            </a:endParaRPr>
          </a:p>
          <a:p>
            <a:pPr algn="ctr"/>
            <a:endParaRPr lang="es-MX" b="1" dirty="0">
              <a:solidFill>
                <a:schemeClr val="accent1"/>
              </a:solidFill>
              <a:latin typeface="Arial" pitchFamily="34" charset="0"/>
              <a:cs typeface="Arial" pitchFamily="34" charset="0"/>
            </a:endParaRPr>
          </a:p>
          <a:p>
            <a:pPr algn="ctr"/>
            <a:r>
              <a:rPr lang="es-MX" b="1" dirty="0">
                <a:solidFill>
                  <a:schemeClr val="accent1"/>
                </a:solidFill>
                <a:latin typeface="Arial" pitchFamily="34" charset="0"/>
                <a:cs typeface="Arial" pitchFamily="34" charset="0"/>
              </a:rPr>
              <a:t>UNIDAD PROFESIONAL “CULHUACAN”</a:t>
            </a:r>
            <a:endParaRPr lang="es-MX" dirty="0">
              <a:solidFill>
                <a:schemeClr val="accent1"/>
              </a:solidFill>
              <a:latin typeface="Arial" pitchFamily="34" charset="0"/>
              <a:cs typeface="Arial" pitchFamily="34" charset="0"/>
            </a:endParaRPr>
          </a:p>
        </p:txBody>
      </p:sp>
      <p:cxnSp>
        <p:nvCxnSpPr>
          <p:cNvPr id="19" name="18 Conector recto"/>
          <p:cNvCxnSpPr/>
          <p:nvPr/>
        </p:nvCxnSpPr>
        <p:spPr>
          <a:xfrm>
            <a:off x="1512168" y="980728"/>
            <a:ext cx="738031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1512244" y="908720"/>
            <a:ext cx="7380236"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795473"/>
      </p:ext>
    </p:extLst>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46920" y="411820"/>
            <a:ext cx="6923112" cy="1143000"/>
          </a:xfrm>
        </p:spPr>
        <p:txBody>
          <a:bodyPr>
            <a:normAutofit/>
          </a:bodyPr>
          <a:lstStyle/>
          <a:p>
            <a:r>
              <a:rPr lang="es-MX" dirty="0"/>
              <a:t>4</a:t>
            </a:r>
            <a:r>
              <a:rPr lang="es-MX" dirty="0" smtClean="0"/>
              <a:t>. </a:t>
            </a:r>
            <a:r>
              <a:rPr lang="es-MX" dirty="0" smtClean="0"/>
              <a:t>Funcionamiento GCM</a:t>
            </a:r>
            <a:endParaRPr lang="es-MX" dirty="0"/>
          </a:p>
        </p:txBody>
      </p:sp>
      <p:sp>
        <p:nvSpPr>
          <p:cNvPr id="22" name="21 Marcador de número de diapositiva"/>
          <p:cNvSpPr>
            <a:spLocks noGrp="1"/>
          </p:cNvSpPr>
          <p:nvPr>
            <p:ph type="sldNum" sz="quarter" idx="12"/>
          </p:nvPr>
        </p:nvSpPr>
        <p:spPr>
          <a:xfrm>
            <a:off x="7740352" y="6356350"/>
            <a:ext cx="946448" cy="365125"/>
          </a:xfrm>
        </p:spPr>
        <p:txBody>
          <a:bodyPr/>
          <a:lstStyle/>
          <a:p>
            <a:pPr>
              <a:defRPr/>
            </a:pPr>
            <a:fld id="{99C72EB0-1154-4BF4-945E-9E207E32D357}" type="slidenum">
              <a:rPr lang="es-ES" sz="1600" smtClean="0">
                <a:solidFill>
                  <a:schemeClr val="accent1"/>
                </a:solidFill>
              </a:rPr>
              <a:pPr>
                <a:defRPr/>
              </a:pPr>
              <a:t>10</a:t>
            </a:fld>
            <a:endParaRPr lang="es-ES" sz="1600" dirty="0">
              <a:solidFill>
                <a:schemeClr val="accent1"/>
              </a:solidFill>
            </a:endParaRPr>
          </a:p>
        </p:txBody>
      </p:sp>
      <p:grpSp>
        <p:nvGrpSpPr>
          <p:cNvPr id="10" name="9 Grupo"/>
          <p:cNvGrpSpPr/>
          <p:nvPr/>
        </p:nvGrpSpPr>
        <p:grpSpPr>
          <a:xfrm>
            <a:off x="-108520" y="0"/>
            <a:ext cx="1872208" cy="6858000"/>
            <a:chOff x="-108520" y="0"/>
            <a:chExt cx="1872208" cy="6858000"/>
          </a:xfrm>
        </p:grpSpPr>
        <p:grpSp>
          <p:nvGrpSpPr>
            <p:cNvPr id="4" name="3 Grupo"/>
            <p:cNvGrpSpPr/>
            <p:nvPr/>
          </p:nvGrpSpPr>
          <p:grpSpPr>
            <a:xfrm>
              <a:off x="-108520" y="0"/>
              <a:ext cx="1872208" cy="6858000"/>
              <a:chOff x="-108520" y="0"/>
              <a:chExt cx="1872208" cy="6858000"/>
            </a:xfrm>
          </p:grpSpPr>
          <p:grpSp>
            <p:nvGrpSpPr>
              <p:cNvPr id="5" name="4 Grupo"/>
              <p:cNvGrpSpPr/>
              <p:nvPr/>
            </p:nvGrpSpPr>
            <p:grpSpPr>
              <a:xfrm>
                <a:off x="-108520" y="0"/>
                <a:ext cx="1872208" cy="6858000"/>
                <a:chOff x="-108520" y="0"/>
                <a:chExt cx="1872208" cy="6858000"/>
              </a:xfrm>
            </p:grpSpPr>
            <p:sp>
              <p:nvSpPr>
                <p:cNvPr id="8" name="7 Rectángulo"/>
                <p:cNvSpPr/>
                <p:nvPr/>
              </p:nvSpPr>
              <p:spPr>
                <a:xfrm>
                  <a:off x="-108520" y="0"/>
                  <a:ext cx="18002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8 Rectángulo"/>
                <p:cNvSpPr/>
                <p:nvPr/>
              </p:nvSpPr>
              <p:spPr>
                <a:xfrm>
                  <a:off x="1619672" y="0"/>
                  <a:ext cx="144016" cy="6858000"/>
                </a:xfrm>
                <a:prstGeom prst="rect">
                  <a:avLst/>
                </a:prstGeom>
                <a:gradFill flip="none" rotWithShape="1">
                  <a:gsLst>
                    <a:gs pos="0">
                      <a:srgbClr val="A03214">
                        <a:tint val="66000"/>
                        <a:satMod val="160000"/>
                      </a:srgbClr>
                    </a:gs>
                    <a:gs pos="50000">
                      <a:srgbClr val="A03214">
                        <a:tint val="44500"/>
                        <a:satMod val="160000"/>
                      </a:srgbClr>
                    </a:gs>
                    <a:gs pos="100000">
                      <a:srgbClr val="A03214">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pic>
            <p:nvPicPr>
              <p:cNvPr id="6" name="Pictur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917" y="337840"/>
                <a:ext cx="903288" cy="1290960"/>
              </a:xfrm>
              <a:prstGeom prst="rect">
                <a:avLst/>
              </a:prstGeom>
              <a:noFill/>
              <a:ln>
                <a:noFill/>
              </a:ln>
              <a:extLst/>
            </p:spPr>
          </p:pic>
          <p:pic>
            <p:nvPicPr>
              <p:cNvPr id="7" name="Picture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917" y="5451688"/>
                <a:ext cx="1045845" cy="929640"/>
              </a:xfrm>
              <a:prstGeom prst="rect">
                <a:avLst/>
              </a:prstGeom>
              <a:noFill/>
              <a:ln>
                <a:noFill/>
              </a:ln>
              <a:extLst/>
            </p:spPr>
          </p:pic>
        </p:grpSp>
        <p:sp>
          <p:nvSpPr>
            <p:cNvPr id="13" name="12 CuadroTexto"/>
            <p:cNvSpPr txBox="1"/>
            <p:nvPr/>
          </p:nvSpPr>
          <p:spPr>
            <a:xfrm>
              <a:off x="232750" y="1988840"/>
              <a:ext cx="1170898" cy="3240360"/>
            </a:xfrm>
            <a:prstGeom prst="rect">
              <a:avLst/>
            </a:prstGeom>
            <a:noFill/>
          </p:spPr>
          <p:txBody>
            <a:bodyPr vert="wordArtVert" wrap="square" rtlCol="0">
              <a:spAutoFit/>
            </a:bodyPr>
            <a:lstStyle/>
            <a:p>
              <a:pPr algn="ctr"/>
              <a:r>
                <a:rPr lang="es-MX" dirty="0" smtClean="0"/>
                <a:t>ESIME</a:t>
              </a:r>
            </a:p>
            <a:p>
              <a:pPr algn="ctr"/>
              <a:endParaRPr lang="es-MX" dirty="0"/>
            </a:p>
            <a:p>
              <a:pPr algn="ctr"/>
              <a:r>
                <a:rPr lang="es-MX" dirty="0" smtClean="0"/>
                <a:t>CULHUACAN</a:t>
              </a:r>
            </a:p>
          </p:txBody>
        </p:sp>
      </p:grpSp>
      <p:pic>
        <p:nvPicPr>
          <p:cNvPr id="14" name="13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720" y="1494470"/>
            <a:ext cx="6696075" cy="4229100"/>
          </a:xfrm>
          <a:prstGeom prst="rect">
            <a:avLst/>
          </a:prstGeom>
        </p:spPr>
      </p:pic>
    </p:spTree>
    <p:extLst>
      <p:ext uri="{BB962C8B-B14F-4D97-AF65-F5344CB8AC3E}">
        <p14:creationId xmlns:p14="http://schemas.microsoft.com/office/powerpoint/2010/main" val="3740269163"/>
      </p:ext>
    </p:extLst>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81622" y="2464160"/>
            <a:ext cx="6923112" cy="1143000"/>
          </a:xfrm>
        </p:spPr>
        <p:txBody>
          <a:bodyPr>
            <a:normAutofit/>
          </a:bodyPr>
          <a:lstStyle/>
          <a:p>
            <a:r>
              <a:rPr lang="es-MX" dirty="0"/>
              <a:t>5</a:t>
            </a:r>
            <a:r>
              <a:rPr lang="es-MX" dirty="0" smtClean="0"/>
              <a:t>. </a:t>
            </a:r>
            <a:r>
              <a:rPr lang="es-MX" dirty="0" smtClean="0"/>
              <a:t>Diagrama General</a:t>
            </a:r>
            <a:endParaRPr lang="es-MX" dirty="0"/>
          </a:p>
        </p:txBody>
      </p:sp>
      <p:sp>
        <p:nvSpPr>
          <p:cNvPr id="22" name="21 Marcador de número de diapositiva"/>
          <p:cNvSpPr>
            <a:spLocks noGrp="1"/>
          </p:cNvSpPr>
          <p:nvPr>
            <p:ph type="sldNum" sz="quarter" idx="12"/>
          </p:nvPr>
        </p:nvSpPr>
        <p:spPr>
          <a:xfrm>
            <a:off x="7740352" y="6356350"/>
            <a:ext cx="946448" cy="365125"/>
          </a:xfrm>
        </p:spPr>
        <p:txBody>
          <a:bodyPr/>
          <a:lstStyle/>
          <a:p>
            <a:pPr>
              <a:defRPr/>
            </a:pPr>
            <a:fld id="{99C72EB0-1154-4BF4-945E-9E207E32D357}" type="slidenum">
              <a:rPr lang="es-ES" sz="1600" smtClean="0">
                <a:solidFill>
                  <a:schemeClr val="accent1"/>
                </a:solidFill>
              </a:rPr>
              <a:pPr>
                <a:defRPr/>
              </a:pPr>
              <a:t>11</a:t>
            </a:fld>
            <a:endParaRPr lang="es-ES" sz="1600" dirty="0">
              <a:solidFill>
                <a:schemeClr val="accent1"/>
              </a:solidFill>
            </a:endParaRPr>
          </a:p>
        </p:txBody>
      </p:sp>
      <p:grpSp>
        <p:nvGrpSpPr>
          <p:cNvPr id="10" name="9 Grupo"/>
          <p:cNvGrpSpPr/>
          <p:nvPr/>
        </p:nvGrpSpPr>
        <p:grpSpPr>
          <a:xfrm>
            <a:off x="-108520" y="0"/>
            <a:ext cx="1872208" cy="6858000"/>
            <a:chOff x="-108520" y="0"/>
            <a:chExt cx="1872208" cy="6858000"/>
          </a:xfrm>
        </p:grpSpPr>
        <p:grpSp>
          <p:nvGrpSpPr>
            <p:cNvPr id="4" name="3 Grupo"/>
            <p:cNvGrpSpPr/>
            <p:nvPr/>
          </p:nvGrpSpPr>
          <p:grpSpPr>
            <a:xfrm>
              <a:off x="-108520" y="0"/>
              <a:ext cx="1872208" cy="6858000"/>
              <a:chOff x="-108520" y="0"/>
              <a:chExt cx="1872208" cy="6858000"/>
            </a:xfrm>
          </p:grpSpPr>
          <p:grpSp>
            <p:nvGrpSpPr>
              <p:cNvPr id="5" name="4 Grupo"/>
              <p:cNvGrpSpPr/>
              <p:nvPr/>
            </p:nvGrpSpPr>
            <p:grpSpPr>
              <a:xfrm>
                <a:off x="-108520" y="0"/>
                <a:ext cx="1872208" cy="6858000"/>
                <a:chOff x="-108520" y="0"/>
                <a:chExt cx="1872208" cy="6858000"/>
              </a:xfrm>
            </p:grpSpPr>
            <p:sp>
              <p:nvSpPr>
                <p:cNvPr id="8" name="7 Rectángulo"/>
                <p:cNvSpPr/>
                <p:nvPr/>
              </p:nvSpPr>
              <p:spPr>
                <a:xfrm>
                  <a:off x="-108520" y="0"/>
                  <a:ext cx="18002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8 Rectángulo"/>
                <p:cNvSpPr/>
                <p:nvPr/>
              </p:nvSpPr>
              <p:spPr>
                <a:xfrm>
                  <a:off x="1619672" y="0"/>
                  <a:ext cx="144016" cy="6858000"/>
                </a:xfrm>
                <a:prstGeom prst="rect">
                  <a:avLst/>
                </a:prstGeom>
                <a:gradFill flip="none" rotWithShape="1">
                  <a:gsLst>
                    <a:gs pos="0">
                      <a:srgbClr val="A03214">
                        <a:tint val="66000"/>
                        <a:satMod val="160000"/>
                      </a:srgbClr>
                    </a:gs>
                    <a:gs pos="50000">
                      <a:srgbClr val="A03214">
                        <a:tint val="44500"/>
                        <a:satMod val="160000"/>
                      </a:srgbClr>
                    </a:gs>
                    <a:gs pos="100000">
                      <a:srgbClr val="A03214">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pic>
            <p:nvPicPr>
              <p:cNvPr id="6" name="Pictur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917" y="337840"/>
                <a:ext cx="903288" cy="1290960"/>
              </a:xfrm>
              <a:prstGeom prst="rect">
                <a:avLst/>
              </a:prstGeom>
              <a:noFill/>
              <a:ln>
                <a:noFill/>
              </a:ln>
              <a:extLst/>
            </p:spPr>
          </p:pic>
          <p:pic>
            <p:nvPicPr>
              <p:cNvPr id="7" name="Picture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917" y="5451688"/>
                <a:ext cx="1045845" cy="929640"/>
              </a:xfrm>
              <a:prstGeom prst="rect">
                <a:avLst/>
              </a:prstGeom>
              <a:noFill/>
              <a:ln>
                <a:noFill/>
              </a:ln>
              <a:extLst/>
            </p:spPr>
          </p:pic>
        </p:grpSp>
        <p:sp>
          <p:nvSpPr>
            <p:cNvPr id="13" name="12 CuadroTexto"/>
            <p:cNvSpPr txBox="1"/>
            <p:nvPr/>
          </p:nvSpPr>
          <p:spPr>
            <a:xfrm>
              <a:off x="232750" y="1988840"/>
              <a:ext cx="1170898" cy="3240360"/>
            </a:xfrm>
            <a:prstGeom prst="rect">
              <a:avLst/>
            </a:prstGeom>
            <a:noFill/>
          </p:spPr>
          <p:txBody>
            <a:bodyPr vert="wordArtVert" wrap="square" rtlCol="0">
              <a:spAutoFit/>
            </a:bodyPr>
            <a:lstStyle/>
            <a:p>
              <a:pPr algn="ctr"/>
              <a:r>
                <a:rPr lang="es-MX" dirty="0" smtClean="0"/>
                <a:t>ESIME</a:t>
              </a:r>
            </a:p>
            <a:p>
              <a:pPr algn="ctr"/>
              <a:endParaRPr lang="es-MX" dirty="0"/>
            </a:p>
            <a:p>
              <a:pPr algn="ctr"/>
              <a:r>
                <a:rPr lang="es-MX" dirty="0" smtClean="0"/>
                <a:t>CULHUACAN</a:t>
              </a:r>
            </a:p>
          </p:txBody>
        </p:sp>
      </p:grpSp>
    </p:spTree>
    <p:extLst>
      <p:ext uri="{BB962C8B-B14F-4D97-AF65-F5344CB8AC3E}">
        <p14:creationId xmlns:p14="http://schemas.microsoft.com/office/powerpoint/2010/main" val="877313103"/>
      </p:ext>
    </p:extLst>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99C72EB0-1154-4BF4-945E-9E207E32D357}" type="slidenum">
              <a:rPr lang="es-ES" smtClean="0">
                <a:solidFill>
                  <a:schemeClr val="accent1"/>
                </a:solidFill>
              </a:rPr>
              <a:pPr>
                <a:defRPr/>
              </a:pPr>
              <a:t>12</a:t>
            </a:fld>
            <a:endParaRPr lang="es-ES" dirty="0">
              <a:solidFill>
                <a:schemeClr val="accent1"/>
              </a:solidFill>
            </a:endParaRPr>
          </a:p>
        </p:txBody>
      </p:sp>
      <p:grpSp>
        <p:nvGrpSpPr>
          <p:cNvPr id="7" name="Lienzo 13"/>
          <p:cNvGrpSpPr/>
          <p:nvPr/>
        </p:nvGrpSpPr>
        <p:grpSpPr>
          <a:xfrm>
            <a:off x="1206579" y="113412"/>
            <a:ext cx="6821805" cy="6774180"/>
            <a:chOff x="0" y="0"/>
            <a:chExt cx="6821805" cy="6774180"/>
          </a:xfrm>
        </p:grpSpPr>
        <p:sp>
          <p:nvSpPr>
            <p:cNvPr id="8" name="30 Rectángulo"/>
            <p:cNvSpPr/>
            <p:nvPr/>
          </p:nvSpPr>
          <p:spPr>
            <a:xfrm>
              <a:off x="0" y="0"/>
              <a:ext cx="6821805" cy="6774180"/>
            </a:xfrm>
            <a:prstGeom prst="rect">
              <a:avLst/>
            </a:prstGeom>
          </p:spPr>
        </p:sp>
        <p:sp>
          <p:nvSpPr>
            <p:cNvPr id="9" name="3 Rectángulo"/>
            <p:cNvSpPr/>
            <p:nvPr/>
          </p:nvSpPr>
          <p:spPr>
            <a:xfrm>
              <a:off x="56165" y="1030871"/>
              <a:ext cx="1612866" cy="836295"/>
            </a:xfrm>
            <a:prstGeom prst="rect">
              <a:avLst/>
            </a:prstGeom>
            <a:solidFill>
              <a:srgbClr val="A8D8F0"/>
            </a:solidFill>
            <a:ln>
              <a:solidFill>
                <a:srgbClr val="00206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s-MX" sz="1100" dirty="0">
                  <a:solidFill>
                    <a:schemeClr val="accent1"/>
                  </a:solidFill>
                  <a:effectLst/>
                  <a:latin typeface="Copperplate Gothic Bold"/>
                  <a:ea typeface="Calibri"/>
                </a:rPr>
                <a:t>Aplicación Móvil del GPS del BUS</a:t>
              </a:r>
              <a:endParaRPr lang="es-MX" sz="1200" dirty="0">
                <a:solidFill>
                  <a:schemeClr val="accent1"/>
                </a:solidFill>
                <a:effectLst/>
                <a:latin typeface="Times New Roman"/>
                <a:ea typeface="Times New Roman"/>
              </a:endParaRPr>
            </a:p>
          </p:txBody>
        </p:sp>
        <p:sp>
          <p:nvSpPr>
            <p:cNvPr id="10" name="4 Rectángulo"/>
            <p:cNvSpPr/>
            <p:nvPr/>
          </p:nvSpPr>
          <p:spPr>
            <a:xfrm>
              <a:off x="56165" y="99722"/>
              <a:ext cx="1612866" cy="342901"/>
            </a:xfrm>
            <a:prstGeom prst="rect">
              <a:avLst/>
            </a:prstGeom>
            <a:solidFill>
              <a:srgbClr val="A8D8F0"/>
            </a:solidFill>
            <a:ln>
              <a:solidFill>
                <a:srgbClr val="00206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s-MX" sz="1200" dirty="0">
                  <a:solidFill>
                    <a:schemeClr val="accent1"/>
                  </a:solidFill>
                  <a:effectLst/>
                  <a:latin typeface="Arial Unicode MS"/>
                  <a:ea typeface="Times New Roman"/>
                </a:rPr>
                <a:t>Satélites GPS</a:t>
              </a:r>
              <a:endParaRPr lang="es-MX" sz="1200" dirty="0">
                <a:solidFill>
                  <a:schemeClr val="accent1"/>
                </a:solidFill>
                <a:effectLst/>
                <a:latin typeface="Times New Roman"/>
                <a:ea typeface="Times New Roman"/>
              </a:endParaRPr>
            </a:p>
          </p:txBody>
        </p:sp>
        <p:cxnSp>
          <p:nvCxnSpPr>
            <p:cNvPr id="11" name="5 Conector recto de flecha"/>
            <p:cNvCxnSpPr>
              <a:stCxn id="10" idx="2"/>
              <a:endCxn id="9" idx="0"/>
            </p:cNvCxnSpPr>
            <p:nvPr/>
          </p:nvCxnSpPr>
          <p:spPr>
            <a:xfrm>
              <a:off x="862598" y="442623"/>
              <a:ext cx="0" cy="588248"/>
            </a:xfrm>
            <a:prstGeom prst="straightConnector1">
              <a:avLst/>
            </a:prstGeom>
            <a:ln>
              <a:solidFill>
                <a:srgbClr val="00B0F0"/>
              </a:solidFill>
              <a:tailEnd type="arrow"/>
            </a:ln>
          </p:spPr>
          <p:style>
            <a:lnRef idx="3">
              <a:schemeClr val="dk1"/>
            </a:lnRef>
            <a:fillRef idx="0">
              <a:schemeClr val="dk1"/>
            </a:fillRef>
            <a:effectRef idx="2">
              <a:schemeClr val="dk1"/>
            </a:effectRef>
            <a:fontRef idx="minor">
              <a:schemeClr val="tx1"/>
            </a:fontRef>
          </p:style>
        </p:cxnSp>
        <p:sp>
          <p:nvSpPr>
            <p:cNvPr id="12" name="1 Rectángulo"/>
            <p:cNvSpPr/>
            <p:nvPr/>
          </p:nvSpPr>
          <p:spPr>
            <a:xfrm>
              <a:off x="4930685" y="1786211"/>
              <a:ext cx="1582058" cy="685237"/>
            </a:xfrm>
            <a:prstGeom prst="rect">
              <a:avLst/>
            </a:prstGeom>
            <a:solidFill>
              <a:srgbClr val="A8D8F0"/>
            </a:solidFill>
            <a:ln>
              <a:solidFill>
                <a:srgbClr val="00206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s-MX" sz="1100">
                  <a:solidFill>
                    <a:schemeClr val="accent1"/>
                  </a:solidFill>
                  <a:effectLst/>
                  <a:latin typeface="Copperplate Gothic Bold"/>
                  <a:ea typeface="Calibri"/>
                </a:rPr>
                <a:t>Aplicación Móvil</a:t>
              </a:r>
              <a:endParaRPr lang="es-MX" sz="1200">
                <a:solidFill>
                  <a:schemeClr val="accent1"/>
                </a:solidFill>
                <a:effectLst/>
                <a:latin typeface="Times New Roman"/>
                <a:ea typeface="Times New Roman"/>
              </a:endParaRPr>
            </a:p>
            <a:p>
              <a:pPr algn="ctr">
                <a:spcAft>
                  <a:spcPts val="600"/>
                </a:spcAft>
              </a:pPr>
              <a:r>
                <a:rPr lang="es-MX" sz="1100">
                  <a:solidFill>
                    <a:schemeClr val="accent1"/>
                  </a:solidFill>
                  <a:effectLst/>
                  <a:latin typeface="Copperplate Gothic Bold"/>
                  <a:ea typeface="Calibri"/>
                </a:rPr>
                <a:t>Usuario</a:t>
              </a:r>
              <a:endParaRPr lang="es-MX" sz="1200">
                <a:solidFill>
                  <a:schemeClr val="accent1"/>
                </a:solidFill>
                <a:effectLst/>
                <a:latin typeface="Times New Roman"/>
                <a:ea typeface="Times New Roman"/>
              </a:endParaRPr>
            </a:p>
          </p:txBody>
        </p:sp>
        <p:sp>
          <p:nvSpPr>
            <p:cNvPr id="13" name="7 Rectángulo"/>
            <p:cNvSpPr/>
            <p:nvPr/>
          </p:nvSpPr>
          <p:spPr>
            <a:xfrm>
              <a:off x="1839616" y="1795174"/>
              <a:ext cx="1897380" cy="673560"/>
            </a:xfrm>
            <a:prstGeom prst="rect">
              <a:avLst/>
            </a:prstGeom>
            <a:solidFill>
              <a:srgbClr val="A8D8F0"/>
            </a:solidFill>
            <a:ln>
              <a:solidFill>
                <a:srgbClr val="00206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s-MX" sz="1200" dirty="0">
                  <a:solidFill>
                    <a:schemeClr val="accent1"/>
                  </a:solidFill>
                  <a:effectLst/>
                  <a:latin typeface="Arial Unicode MS"/>
                  <a:ea typeface="Times New Roman"/>
                </a:rPr>
                <a:t>Google Cloud </a:t>
              </a:r>
              <a:r>
                <a:rPr lang="es-MX" sz="1200" dirty="0" err="1">
                  <a:solidFill>
                    <a:schemeClr val="accent1"/>
                  </a:solidFill>
                  <a:effectLst/>
                  <a:latin typeface="Arial Unicode MS"/>
                  <a:ea typeface="Times New Roman"/>
                </a:rPr>
                <a:t>Messaging</a:t>
              </a:r>
              <a:endParaRPr lang="es-MX" sz="1200" dirty="0">
                <a:solidFill>
                  <a:schemeClr val="accent1"/>
                </a:solidFill>
                <a:effectLst/>
                <a:latin typeface="Times New Roman"/>
                <a:ea typeface="Times New Roman"/>
              </a:endParaRPr>
            </a:p>
          </p:txBody>
        </p:sp>
        <p:sp>
          <p:nvSpPr>
            <p:cNvPr id="14" name="39 Cuadro de texto"/>
            <p:cNvSpPr txBox="1"/>
            <p:nvPr/>
          </p:nvSpPr>
          <p:spPr>
            <a:xfrm>
              <a:off x="2831863" y="2722098"/>
              <a:ext cx="878864" cy="307923"/>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6000"/>
                </a:lnSpc>
                <a:spcAft>
                  <a:spcPts val="800"/>
                </a:spcAft>
              </a:pPr>
              <a:r>
                <a:rPr lang="es-MX" sz="1000" dirty="0">
                  <a:solidFill>
                    <a:schemeClr val="accent1"/>
                  </a:solidFill>
                  <a:effectLst/>
                  <a:latin typeface="Soberana Sans"/>
                  <a:ea typeface="Calibri"/>
                </a:rPr>
                <a:t>Envía Alerta</a:t>
              </a:r>
              <a:endParaRPr lang="es-MX" sz="1600" dirty="0">
                <a:solidFill>
                  <a:schemeClr val="accent1"/>
                </a:solidFill>
                <a:effectLst/>
                <a:latin typeface="Times New Roman"/>
                <a:ea typeface="Times New Roman"/>
              </a:endParaRPr>
            </a:p>
          </p:txBody>
        </p:sp>
        <p:sp>
          <p:nvSpPr>
            <p:cNvPr id="15" name="40 Cuadro de texto"/>
            <p:cNvSpPr txBox="1"/>
            <p:nvPr/>
          </p:nvSpPr>
          <p:spPr>
            <a:xfrm>
              <a:off x="3986124" y="2132728"/>
              <a:ext cx="664210" cy="2241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6000"/>
                </a:lnSpc>
                <a:spcAft>
                  <a:spcPts val="800"/>
                </a:spcAft>
              </a:pPr>
              <a:r>
                <a:rPr lang="es-MX" sz="800">
                  <a:solidFill>
                    <a:schemeClr val="accent1"/>
                  </a:solidFill>
                  <a:effectLst/>
                  <a:latin typeface="Soberana Sans"/>
                  <a:ea typeface="Calibri"/>
                </a:rPr>
                <a:t>Notifica</a:t>
              </a:r>
              <a:endParaRPr lang="es-MX" sz="1200">
                <a:solidFill>
                  <a:schemeClr val="accent1"/>
                </a:solidFill>
                <a:effectLst/>
                <a:latin typeface="Times New Roman"/>
                <a:ea typeface="Times New Roman"/>
              </a:endParaRPr>
            </a:p>
          </p:txBody>
        </p:sp>
        <p:sp>
          <p:nvSpPr>
            <p:cNvPr id="16" name="2 Rectángulo"/>
            <p:cNvSpPr/>
            <p:nvPr/>
          </p:nvSpPr>
          <p:spPr>
            <a:xfrm>
              <a:off x="1684893" y="4766973"/>
              <a:ext cx="3026631" cy="1752600"/>
            </a:xfrm>
            <a:prstGeom prst="rect">
              <a:avLst/>
            </a:prstGeom>
            <a:solidFill>
              <a:srgbClr val="A8D8F0"/>
            </a:solidFill>
            <a:ln>
              <a:solidFill>
                <a:srgbClr val="00206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s-MX" sz="1100">
                  <a:solidFill>
                    <a:schemeClr val="accent1"/>
                  </a:solidFill>
                  <a:effectLst/>
                  <a:latin typeface="Copperplate Gothic Bold"/>
                  <a:ea typeface="Calibri"/>
                </a:rPr>
                <a:t>Central de control</a:t>
              </a:r>
              <a:endParaRPr lang="es-MX" sz="1200">
                <a:solidFill>
                  <a:schemeClr val="accent1"/>
                </a:solidFill>
                <a:effectLst/>
                <a:latin typeface="Times New Roman"/>
                <a:ea typeface="Times New Roman"/>
              </a:endParaRPr>
            </a:p>
          </p:txBody>
        </p:sp>
        <p:sp>
          <p:nvSpPr>
            <p:cNvPr id="17" name="12 Rectángulo"/>
            <p:cNvSpPr/>
            <p:nvPr/>
          </p:nvSpPr>
          <p:spPr>
            <a:xfrm>
              <a:off x="4620823" y="3240439"/>
              <a:ext cx="2198509" cy="574034"/>
            </a:xfrm>
            <a:prstGeom prst="rect">
              <a:avLst/>
            </a:prstGeom>
            <a:solidFill>
              <a:srgbClr val="A8D8F0"/>
            </a:solidFill>
            <a:ln>
              <a:solidFill>
                <a:srgbClr val="00206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s-MX" sz="1100" dirty="0">
                  <a:solidFill>
                    <a:schemeClr val="accent1"/>
                  </a:solidFill>
                  <a:effectLst/>
                  <a:latin typeface="Soberana Sans"/>
                  <a:ea typeface="Times New Roman"/>
                  <a:cs typeface="Times New Roman"/>
                </a:rPr>
                <a:t> </a:t>
              </a:r>
              <a:endParaRPr lang="es-MX" sz="1100" dirty="0">
                <a:solidFill>
                  <a:schemeClr val="accent1"/>
                </a:solidFill>
                <a:effectLst/>
                <a:latin typeface="Soberana Sans"/>
                <a:ea typeface="Calibri"/>
                <a:cs typeface="Times New Roman"/>
              </a:endParaRPr>
            </a:p>
          </p:txBody>
        </p:sp>
        <p:sp>
          <p:nvSpPr>
            <p:cNvPr id="18" name="9 Cuadro de texto"/>
            <p:cNvSpPr txBox="1"/>
            <p:nvPr/>
          </p:nvSpPr>
          <p:spPr>
            <a:xfrm>
              <a:off x="5691435" y="2730923"/>
              <a:ext cx="821308" cy="216373"/>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es-MX" sz="1000" dirty="0">
                  <a:solidFill>
                    <a:schemeClr val="accent1"/>
                  </a:solidFill>
                  <a:effectLst/>
                  <a:latin typeface="Soberana Sans"/>
                  <a:ea typeface="Calibri"/>
                </a:rPr>
                <a:t>Selecciona</a:t>
              </a:r>
              <a:endParaRPr lang="es-MX" sz="1000" dirty="0">
                <a:solidFill>
                  <a:schemeClr val="accent1"/>
                </a:solidFill>
                <a:effectLst/>
                <a:latin typeface="Times New Roman"/>
                <a:ea typeface="Times New Roman"/>
              </a:endParaRPr>
            </a:p>
            <a:p>
              <a:pPr>
                <a:lnSpc>
                  <a:spcPct val="106000"/>
                </a:lnSpc>
                <a:spcAft>
                  <a:spcPts val="800"/>
                </a:spcAft>
              </a:pPr>
              <a:r>
                <a:rPr lang="es-MX" sz="1000" dirty="0">
                  <a:solidFill>
                    <a:schemeClr val="accent1"/>
                  </a:solidFill>
                  <a:effectLst/>
                  <a:latin typeface="Soberana Sans"/>
                  <a:ea typeface="Calibri"/>
                </a:rPr>
                <a:t> </a:t>
              </a:r>
              <a:endParaRPr lang="es-MX" sz="1000" dirty="0">
                <a:solidFill>
                  <a:schemeClr val="accent1"/>
                </a:solidFill>
                <a:effectLst/>
                <a:latin typeface="Times New Roman"/>
                <a:ea typeface="Times New Roman"/>
              </a:endParaRPr>
            </a:p>
          </p:txBody>
        </p:sp>
        <p:sp>
          <p:nvSpPr>
            <p:cNvPr id="19" name="10 Rectángulo"/>
            <p:cNvSpPr/>
            <p:nvPr/>
          </p:nvSpPr>
          <p:spPr>
            <a:xfrm>
              <a:off x="6009237" y="3396568"/>
              <a:ext cx="757611" cy="258053"/>
            </a:xfrm>
            <a:prstGeom prst="rect">
              <a:avLst/>
            </a:prstGeom>
            <a:ln>
              <a:solidFill>
                <a:srgbClr val="002060"/>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s-MX" sz="1100">
                  <a:solidFill>
                    <a:schemeClr val="accent1"/>
                  </a:solidFill>
                  <a:effectLst/>
                  <a:latin typeface="Soberana Sans"/>
                  <a:ea typeface="Calibri"/>
                </a:rPr>
                <a:t>RUTA</a:t>
              </a:r>
              <a:endParaRPr lang="es-MX" sz="1200">
                <a:solidFill>
                  <a:schemeClr val="accent1"/>
                </a:solidFill>
                <a:effectLst/>
                <a:latin typeface="Times New Roman"/>
                <a:ea typeface="Times New Roman"/>
              </a:endParaRPr>
            </a:p>
          </p:txBody>
        </p:sp>
        <p:sp>
          <p:nvSpPr>
            <p:cNvPr id="20" name="11 Rectángulo"/>
            <p:cNvSpPr/>
            <p:nvPr/>
          </p:nvSpPr>
          <p:spPr>
            <a:xfrm>
              <a:off x="4740100" y="3396398"/>
              <a:ext cx="990534" cy="258053"/>
            </a:xfrm>
            <a:prstGeom prst="rect">
              <a:avLst/>
            </a:prstGeom>
            <a:ln>
              <a:solidFill>
                <a:srgbClr val="002060"/>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s-MX" sz="1100" dirty="0">
                  <a:solidFill>
                    <a:schemeClr val="accent1"/>
                  </a:solidFill>
                  <a:effectLst/>
                  <a:latin typeface="Soberana Sans"/>
                  <a:ea typeface="Calibri"/>
                </a:rPr>
                <a:t>ESTACION</a:t>
              </a:r>
              <a:endParaRPr lang="es-MX" sz="1200" dirty="0">
                <a:solidFill>
                  <a:schemeClr val="accent1"/>
                </a:solidFill>
                <a:effectLst/>
                <a:latin typeface="Times New Roman"/>
                <a:ea typeface="Times New Roman"/>
              </a:endParaRPr>
            </a:p>
          </p:txBody>
        </p:sp>
        <p:sp>
          <p:nvSpPr>
            <p:cNvPr id="21" name="22 Cuadro de texto"/>
            <p:cNvSpPr txBox="1"/>
            <p:nvPr/>
          </p:nvSpPr>
          <p:spPr>
            <a:xfrm>
              <a:off x="3849427" y="3600185"/>
              <a:ext cx="641150" cy="36593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6000"/>
                </a:lnSpc>
                <a:spcAft>
                  <a:spcPts val="800"/>
                </a:spcAft>
              </a:pPr>
              <a:r>
                <a:rPr lang="es-MX" sz="900" dirty="0">
                  <a:solidFill>
                    <a:schemeClr val="accent1"/>
                  </a:solidFill>
                  <a:effectLst/>
                  <a:latin typeface="Soberana Sans"/>
                  <a:ea typeface="Calibri"/>
                </a:rPr>
                <a:t>Envía Petición</a:t>
              </a:r>
              <a:endParaRPr lang="es-MX" sz="1400" dirty="0">
                <a:solidFill>
                  <a:schemeClr val="accent1"/>
                </a:solidFill>
                <a:effectLst/>
                <a:latin typeface="Times New Roman"/>
                <a:ea typeface="Times New Roman"/>
              </a:endParaRPr>
            </a:p>
          </p:txBody>
        </p:sp>
        <p:sp>
          <p:nvSpPr>
            <p:cNvPr id="22" name="6 Rectángulo"/>
            <p:cNvSpPr/>
            <p:nvPr/>
          </p:nvSpPr>
          <p:spPr>
            <a:xfrm>
              <a:off x="1877281" y="3377347"/>
              <a:ext cx="1831508" cy="313661"/>
            </a:xfrm>
            <a:prstGeom prst="rect">
              <a:avLst/>
            </a:prstGeom>
            <a:solidFill>
              <a:srgbClr val="A8D8F0"/>
            </a:solidFill>
            <a:ln>
              <a:solidFill>
                <a:srgbClr val="00206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s-MX" sz="1100" dirty="0">
                  <a:solidFill>
                    <a:schemeClr val="accent1"/>
                  </a:solidFill>
                  <a:effectLst/>
                  <a:latin typeface="Soberana Sans"/>
                  <a:ea typeface="Calibri"/>
                </a:rPr>
                <a:t>RED DE DATOS</a:t>
              </a:r>
              <a:endParaRPr lang="es-MX" sz="1200" dirty="0">
                <a:solidFill>
                  <a:schemeClr val="accent1"/>
                </a:solidFill>
                <a:effectLst/>
                <a:latin typeface="Times New Roman"/>
                <a:ea typeface="Times New Roman"/>
              </a:endParaRPr>
            </a:p>
          </p:txBody>
        </p:sp>
        <p:sp>
          <p:nvSpPr>
            <p:cNvPr id="23" name="36 Cuadro de texto"/>
            <p:cNvSpPr txBox="1"/>
            <p:nvPr/>
          </p:nvSpPr>
          <p:spPr>
            <a:xfrm>
              <a:off x="0" y="2891165"/>
              <a:ext cx="862598" cy="461369"/>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6000"/>
                </a:lnSpc>
                <a:spcAft>
                  <a:spcPts val="800"/>
                </a:spcAft>
              </a:pPr>
              <a:r>
                <a:rPr lang="es-MX" sz="900" dirty="0">
                  <a:solidFill>
                    <a:schemeClr val="accent1"/>
                  </a:solidFill>
                  <a:effectLst/>
                  <a:latin typeface="Soberana Sans"/>
                  <a:ea typeface="Calibri"/>
                </a:rPr>
                <a:t>Envía Coordenadas del BUS</a:t>
              </a:r>
              <a:endParaRPr lang="es-MX" sz="1400" dirty="0">
                <a:solidFill>
                  <a:schemeClr val="accent1"/>
                </a:solidFill>
                <a:effectLst/>
                <a:latin typeface="Times New Roman"/>
                <a:ea typeface="Times New Roman"/>
              </a:endParaRPr>
            </a:p>
          </p:txBody>
        </p:sp>
        <p:cxnSp>
          <p:nvCxnSpPr>
            <p:cNvPr id="24" name="18 Conector angular"/>
            <p:cNvCxnSpPr>
              <a:stCxn id="9" idx="2"/>
              <a:endCxn id="22" idx="1"/>
            </p:cNvCxnSpPr>
            <p:nvPr/>
          </p:nvCxnSpPr>
          <p:spPr>
            <a:xfrm rot="16200000" flipH="1">
              <a:off x="536433" y="2193330"/>
              <a:ext cx="1667012" cy="1014683"/>
            </a:xfrm>
            <a:prstGeom prst="bentConnector2">
              <a:avLst/>
            </a:prstGeom>
            <a:ln>
              <a:solidFill>
                <a:srgbClr val="00B0F0"/>
              </a:solidFill>
              <a:tailEnd type="arrow"/>
            </a:ln>
          </p:spPr>
          <p:style>
            <a:lnRef idx="3">
              <a:schemeClr val="dk1"/>
            </a:lnRef>
            <a:fillRef idx="0">
              <a:schemeClr val="dk1"/>
            </a:fillRef>
            <a:effectRef idx="2">
              <a:schemeClr val="dk1"/>
            </a:effectRef>
            <a:fontRef idx="minor">
              <a:schemeClr val="tx1"/>
            </a:fontRef>
          </p:style>
        </p:cxnSp>
        <p:cxnSp>
          <p:nvCxnSpPr>
            <p:cNvPr id="25" name="29 Conector recto de flecha"/>
            <p:cNvCxnSpPr>
              <a:stCxn id="22" idx="0"/>
              <a:endCxn id="13" idx="2"/>
            </p:cNvCxnSpPr>
            <p:nvPr/>
          </p:nvCxnSpPr>
          <p:spPr>
            <a:xfrm flipH="1" flipV="1">
              <a:off x="2788306" y="2468734"/>
              <a:ext cx="4729" cy="908613"/>
            </a:xfrm>
            <a:prstGeom prst="straightConnector1">
              <a:avLst/>
            </a:prstGeom>
            <a:ln>
              <a:solidFill>
                <a:srgbClr val="0070C0"/>
              </a:solidFill>
              <a:tailEnd type="arrow"/>
            </a:ln>
          </p:spPr>
          <p:style>
            <a:lnRef idx="3">
              <a:schemeClr val="dk1"/>
            </a:lnRef>
            <a:fillRef idx="0">
              <a:schemeClr val="dk1"/>
            </a:fillRef>
            <a:effectRef idx="2">
              <a:schemeClr val="dk1"/>
            </a:effectRef>
            <a:fontRef idx="minor">
              <a:schemeClr val="tx1"/>
            </a:fontRef>
          </p:style>
        </p:cxnSp>
        <p:cxnSp>
          <p:nvCxnSpPr>
            <p:cNvPr id="26" name="61 Conector recto de flecha"/>
            <p:cNvCxnSpPr>
              <a:stCxn id="13" idx="3"/>
              <a:endCxn id="12" idx="1"/>
            </p:cNvCxnSpPr>
            <p:nvPr/>
          </p:nvCxnSpPr>
          <p:spPr>
            <a:xfrm flipV="1">
              <a:off x="3736996" y="2128830"/>
              <a:ext cx="1193689" cy="3124"/>
            </a:xfrm>
            <a:prstGeom prst="straightConnector1">
              <a:avLst/>
            </a:prstGeom>
            <a:ln>
              <a:solidFill>
                <a:srgbClr val="0070C0"/>
              </a:solidFill>
              <a:tailEnd type="arrow"/>
            </a:ln>
          </p:spPr>
          <p:style>
            <a:lnRef idx="3">
              <a:schemeClr val="dk1"/>
            </a:lnRef>
            <a:fillRef idx="0">
              <a:schemeClr val="dk1"/>
            </a:fillRef>
            <a:effectRef idx="2">
              <a:schemeClr val="dk1"/>
            </a:effectRef>
            <a:fontRef idx="minor">
              <a:schemeClr val="tx1"/>
            </a:fontRef>
          </p:style>
        </p:cxnSp>
        <p:cxnSp>
          <p:nvCxnSpPr>
            <p:cNvPr id="27" name="63 Conector recto de flecha"/>
            <p:cNvCxnSpPr>
              <a:stCxn id="12" idx="2"/>
              <a:endCxn id="17" idx="0"/>
            </p:cNvCxnSpPr>
            <p:nvPr/>
          </p:nvCxnSpPr>
          <p:spPr>
            <a:xfrm flipH="1">
              <a:off x="5720078" y="2471448"/>
              <a:ext cx="1636" cy="768991"/>
            </a:xfrm>
            <a:prstGeom prst="straightConnector1">
              <a:avLst/>
            </a:prstGeom>
            <a:ln>
              <a:solidFill>
                <a:srgbClr val="006600"/>
              </a:solidFill>
              <a:tailEnd type="arrow"/>
            </a:ln>
          </p:spPr>
          <p:style>
            <a:lnRef idx="3">
              <a:schemeClr val="dk1"/>
            </a:lnRef>
            <a:fillRef idx="0">
              <a:schemeClr val="dk1"/>
            </a:fillRef>
            <a:effectRef idx="2">
              <a:schemeClr val="dk1"/>
            </a:effectRef>
            <a:fontRef idx="minor">
              <a:schemeClr val="tx1"/>
            </a:fontRef>
          </p:style>
        </p:cxnSp>
        <p:cxnSp>
          <p:nvCxnSpPr>
            <p:cNvPr id="28" name="66 Conector recto de flecha"/>
            <p:cNvCxnSpPr>
              <a:stCxn id="17" idx="0"/>
              <a:endCxn id="19" idx="0"/>
            </p:cNvCxnSpPr>
            <p:nvPr/>
          </p:nvCxnSpPr>
          <p:spPr>
            <a:xfrm>
              <a:off x="5720078" y="3240439"/>
              <a:ext cx="667965" cy="156129"/>
            </a:xfrm>
            <a:prstGeom prst="straightConnector1">
              <a:avLst/>
            </a:prstGeom>
            <a:ln>
              <a:solidFill>
                <a:srgbClr val="006600"/>
              </a:solidFill>
              <a:tailEnd type="arrow"/>
            </a:ln>
          </p:spPr>
          <p:style>
            <a:lnRef idx="3">
              <a:schemeClr val="dk1"/>
            </a:lnRef>
            <a:fillRef idx="0">
              <a:schemeClr val="dk1"/>
            </a:fillRef>
            <a:effectRef idx="2">
              <a:schemeClr val="dk1"/>
            </a:effectRef>
            <a:fontRef idx="minor">
              <a:schemeClr val="tx1"/>
            </a:fontRef>
          </p:style>
        </p:cxnSp>
        <p:cxnSp>
          <p:nvCxnSpPr>
            <p:cNvPr id="29" name="67 Conector recto de flecha"/>
            <p:cNvCxnSpPr>
              <a:stCxn id="19" idx="1"/>
              <a:endCxn id="20" idx="3"/>
            </p:cNvCxnSpPr>
            <p:nvPr/>
          </p:nvCxnSpPr>
          <p:spPr>
            <a:xfrm flipH="1" flipV="1">
              <a:off x="5730573" y="3525419"/>
              <a:ext cx="278664" cy="176"/>
            </a:xfrm>
            <a:prstGeom prst="straightConnector1">
              <a:avLst/>
            </a:prstGeom>
            <a:ln>
              <a:solidFill>
                <a:srgbClr val="006600"/>
              </a:solidFill>
              <a:tailEnd type="arrow"/>
            </a:ln>
          </p:spPr>
          <p:style>
            <a:lnRef idx="3">
              <a:schemeClr val="dk1"/>
            </a:lnRef>
            <a:fillRef idx="0">
              <a:schemeClr val="dk1"/>
            </a:fillRef>
            <a:effectRef idx="2">
              <a:schemeClr val="dk1"/>
            </a:effectRef>
            <a:fontRef idx="minor">
              <a:schemeClr val="tx1"/>
            </a:fontRef>
          </p:style>
        </p:cxnSp>
        <p:cxnSp>
          <p:nvCxnSpPr>
            <p:cNvPr id="30" name="68 Conector recto de flecha"/>
            <p:cNvCxnSpPr>
              <a:stCxn id="17" idx="1"/>
              <a:endCxn id="22" idx="3"/>
            </p:cNvCxnSpPr>
            <p:nvPr/>
          </p:nvCxnSpPr>
          <p:spPr>
            <a:xfrm flipH="1">
              <a:off x="3708789" y="3527456"/>
              <a:ext cx="912034" cy="6722"/>
            </a:xfrm>
            <a:prstGeom prst="straightConnector1">
              <a:avLst/>
            </a:prstGeom>
            <a:ln>
              <a:solidFill>
                <a:srgbClr val="006600"/>
              </a:solidFill>
              <a:tailEnd type="arrow"/>
            </a:ln>
          </p:spPr>
          <p:style>
            <a:lnRef idx="3">
              <a:schemeClr val="dk1"/>
            </a:lnRef>
            <a:fillRef idx="0">
              <a:schemeClr val="dk1"/>
            </a:fillRef>
            <a:effectRef idx="2">
              <a:schemeClr val="dk1"/>
            </a:effectRef>
            <a:fontRef idx="minor">
              <a:schemeClr val="tx1"/>
            </a:fontRef>
          </p:style>
        </p:cxnSp>
        <p:sp>
          <p:nvSpPr>
            <p:cNvPr id="31" name="1 Cilindro"/>
            <p:cNvSpPr/>
            <p:nvPr/>
          </p:nvSpPr>
          <p:spPr>
            <a:xfrm>
              <a:off x="2475190" y="5594663"/>
              <a:ext cx="1567923" cy="528802"/>
            </a:xfrm>
            <a:prstGeom prst="can">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MX" sz="1100">
                  <a:solidFill>
                    <a:schemeClr val="accent1"/>
                  </a:solidFill>
                  <a:effectLst/>
                  <a:latin typeface="Soberana Sans"/>
                  <a:ea typeface="Calibri"/>
                  <a:cs typeface="Times New Roman"/>
                </a:rPr>
                <a:t>Base de datos</a:t>
              </a:r>
            </a:p>
          </p:txBody>
        </p:sp>
        <p:sp>
          <p:nvSpPr>
            <p:cNvPr id="32" name="2 Proceso predefinido"/>
            <p:cNvSpPr/>
            <p:nvPr/>
          </p:nvSpPr>
          <p:spPr>
            <a:xfrm>
              <a:off x="1895473" y="4981451"/>
              <a:ext cx="1265850" cy="419100"/>
            </a:xfrm>
            <a:prstGeom prst="flowChartPredefinedProcess">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MX" sz="1100">
                  <a:solidFill>
                    <a:schemeClr val="accent1"/>
                  </a:solidFill>
                  <a:effectLst/>
                  <a:latin typeface="Soberana Sans"/>
                  <a:ea typeface="Calibri"/>
                  <a:cs typeface="Times New Roman"/>
                </a:rPr>
                <a:t>Funciones</a:t>
              </a:r>
            </a:p>
          </p:txBody>
        </p:sp>
        <p:sp>
          <p:nvSpPr>
            <p:cNvPr id="33" name="2 Proceso predefinido"/>
            <p:cNvSpPr/>
            <p:nvPr/>
          </p:nvSpPr>
          <p:spPr>
            <a:xfrm>
              <a:off x="3379199" y="4989005"/>
              <a:ext cx="1178560" cy="419100"/>
            </a:xfrm>
            <a:prstGeom prst="flowChartPredefinedProcess">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s-MX" sz="1100">
                  <a:solidFill>
                    <a:schemeClr val="accent1"/>
                  </a:solidFill>
                  <a:effectLst/>
                  <a:latin typeface="Soberana Sans"/>
                  <a:ea typeface="Calibri"/>
                </a:rPr>
                <a:t>Procesos</a:t>
              </a:r>
              <a:endParaRPr lang="es-MX" sz="1200">
                <a:solidFill>
                  <a:schemeClr val="accent1"/>
                </a:solidFill>
                <a:effectLst/>
                <a:latin typeface="Times New Roman"/>
                <a:ea typeface="Times New Roman"/>
              </a:endParaRPr>
            </a:p>
          </p:txBody>
        </p:sp>
        <p:cxnSp>
          <p:nvCxnSpPr>
            <p:cNvPr id="34" name="6 Conector angular"/>
            <p:cNvCxnSpPr>
              <a:stCxn id="22" idx="2"/>
              <a:endCxn id="16" idx="1"/>
            </p:cNvCxnSpPr>
            <p:nvPr/>
          </p:nvCxnSpPr>
          <p:spPr>
            <a:xfrm rot="5400000">
              <a:off x="1262832" y="4113069"/>
              <a:ext cx="1952265" cy="1108142"/>
            </a:xfrm>
            <a:prstGeom prst="bentConnector4">
              <a:avLst>
                <a:gd name="adj1" fmla="val 27557"/>
                <a:gd name="adj2" fmla="val 120629"/>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5" name="7 Conector angular"/>
            <p:cNvCxnSpPr>
              <a:stCxn id="16" idx="3"/>
            </p:cNvCxnSpPr>
            <p:nvPr/>
          </p:nvCxnSpPr>
          <p:spPr>
            <a:xfrm flipH="1" flipV="1">
              <a:off x="3161323" y="3691007"/>
              <a:ext cx="1550201" cy="1952266"/>
            </a:xfrm>
            <a:prstGeom prst="bentConnector4">
              <a:avLst>
                <a:gd name="adj1" fmla="val -14746"/>
                <a:gd name="adj2" fmla="val 71635"/>
              </a:avLst>
            </a:prstGeom>
            <a:ln>
              <a:tailEnd type="arrow"/>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3767632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81622" y="2464160"/>
            <a:ext cx="6923112" cy="1143000"/>
          </a:xfrm>
        </p:spPr>
        <p:txBody>
          <a:bodyPr>
            <a:normAutofit/>
          </a:bodyPr>
          <a:lstStyle/>
          <a:p>
            <a:r>
              <a:rPr lang="es-MX" dirty="0"/>
              <a:t>6</a:t>
            </a:r>
            <a:r>
              <a:rPr lang="es-MX" dirty="0" smtClean="0"/>
              <a:t>. </a:t>
            </a:r>
            <a:r>
              <a:rPr lang="es-MX" dirty="0" smtClean="0"/>
              <a:t>Diagrama Lógico</a:t>
            </a:r>
            <a:endParaRPr lang="es-MX" dirty="0"/>
          </a:p>
        </p:txBody>
      </p:sp>
      <p:sp>
        <p:nvSpPr>
          <p:cNvPr id="22" name="21 Marcador de número de diapositiva"/>
          <p:cNvSpPr>
            <a:spLocks noGrp="1"/>
          </p:cNvSpPr>
          <p:nvPr>
            <p:ph type="sldNum" sz="quarter" idx="12"/>
          </p:nvPr>
        </p:nvSpPr>
        <p:spPr>
          <a:xfrm>
            <a:off x="7740352" y="6356350"/>
            <a:ext cx="946448" cy="365125"/>
          </a:xfrm>
        </p:spPr>
        <p:txBody>
          <a:bodyPr/>
          <a:lstStyle/>
          <a:p>
            <a:pPr>
              <a:defRPr/>
            </a:pPr>
            <a:fld id="{99C72EB0-1154-4BF4-945E-9E207E32D357}" type="slidenum">
              <a:rPr lang="es-ES" sz="1600" smtClean="0">
                <a:solidFill>
                  <a:schemeClr val="accent1"/>
                </a:solidFill>
              </a:rPr>
              <a:pPr>
                <a:defRPr/>
              </a:pPr>
              <a:t>13</a:t>
            </a:fld>
            <a:endParaRPr lang="es-ES" sz="1600" dirty="0">
              <a:solidFill>
                <a:schemeClr val="accent1"/>
              </a:solidFill>
            </a:endParaRPr>
          </a:p>
        </p:txBody>
      </p:sp>
      <p:grpSp>
        <p:nvGrpSpPr>
          <p:cNvPr id="10" name="9 Grupo"/>
          <p:cNvGrpSpPr/>
          <p:nvPr/>
        </p:nvGrpSpPr>
        <p:grpSpPr>
          <a:xfrm>
            <a:off x="-108520" y="0"/>
            <a:ext cx="1872208" cy="6858000"/>
            <a:chOff x="-108520" y="0"/>
            <a:chExt cx="1872208" cy="6858000"/>
          </a:xfrm>
        </p:grpSpPr>
        <p:grpSp>
          <p:nvGrpSpPr>
            <p:cNvPr id="4" name="3 Grupo"/>
            <p:cNvGrpSpPr/>
            <p:nvPr/>
          </p:nvGrpSpPr>
          <p:grpSpPr>
            <a:xfrm>
              <a:off x="-108520" y="0"/>
              <a:ext cx="1872208" cy="6858000"/>
              <a:chOff x="-108520" y="0"/>
              <a:chExt cx="1872208" cy="6858000"/>
            </a:xfrm>
          </p:grpSpPr>
          <p:grpSp>
            <p:nvGrpSpPr>
              <p:cNvPr id="5" name="4 Grupo"/>
              <p:cNvGrpSpPr/>
              <p:nvPr/>
            </p:nvGrpSpPr>
            <p:grpSpPr>
              <a:xfrm>
                <a:off x="-108520" y="0"/>
                <a:ext cx="1872208" cy="6858000"/>
                <a:chOff x="-108520" y="0"/>
                <a:chExt cx="1872208" cy="6858000"/>
              </a:xfrm>
            </p:grpSpPr>
            <p:sp>
              <p:nvSpPr>
                <p:cNvPr id="8" name="7 Rectángulo"/>
                <p:cNvSpPr/>
                <p:nvPr/>
              </p:nvSpPr>
              <p:spPr>
                <a:xfrm>
                  <a:off x="-108520" y="0"/>
                  <a:ext cx="18002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8 Rectángulo"/>
                <p:cNvSpPr/>
                <p:nvPr/>
              </p:nvSpPr>
              <p:spPr>
                <a:xfrm>
                  <a:off x="1619672" y="0"/>
                  <a:ext cx="144016" cy="6858000"/>
                </a:xfrm>
                <a:prstGeom prst="rect">
                  <a:avLst/>
                </a:prstGeom>
                <a:gradFill flip="none" rotWithShape="1">
                  <a:gsLst>
                    <a:gs pos="0">
                      <a:srgbClr val="A03214">
                        <a:tint val="66000"/>
                        <a:satMod val="160000"/>
                      </a:srgbClr>
                    </a:gs>
                    <a:gs pos="50000">
                      <a:srgbClr val="A03214">
                        <a:tint val="44500"/>
                        <a:satMod val="160000"/>
                      </a:srgbClr>
                    </a:gs>
                    <a:gs pos="100000">
                      <a:srgbClr val="A03214">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pic>
            <p:nvPicPr>
              <p:cNvPr id="6" name="Pictur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917" y="337840"/>
                <a:ext cx="903288" cy="1290960"/>
              </a:xfrm>
              <a:prstGeom prst="rect">
                <a:avLst/>
              </a:prstGeom>
              <a:noFill/>
              <a:ln>
                <a:noFill/>
              </a:ln>
              <a:extLst/>
            </p:spPr>
          </p:pic>
          <p:pic>
            <p:nvPicPr>
              <p:cNvPr id="7" name="Picture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917" y="5451688"/>
                <a:ext cx="1045845" cy="929640"/>
              </a:xfrm>
              <a:prstGeom prst="rect">
                <a:avLst/>
              </a:prstGeom>
              <a:noFill/>
              <a:ln>
                <a:noFill/>
              </a:ln>
              <a:extLst/>
            </p:spPr>
          </p:pic>
        </p:grpSp>
        <p:sp>
          <p:nvSpPr>
            <p:cNvPr id="13" name="12 CuadroTexto"/>
            <p:cNvSpPr txBox="1"/>
            <p:nvPr/>
          </p:nvSpPr>
          <p:spPr>
            <a:xfrm>
              <a:off x="232750" y="1988840"/>
              <a:ext cx="1170898" cy="3240360"/>
            </a:xfrm>
            <a:prstGeom prst="rect">
              <a:avLst/>
            </a:prstGeom>
            <a:noFill/>
          </p:spPr>
          <p:txBody>
            <a:bodyPr vert="wordArtVert" wrap="square" rtlCol="0">
              <a:spAutoFit/>
            </a:bodyPr>
            <a:lstStyle/>
            <a:p>
              <a:pPr algn="ctr"/>
              <a:r>
                <a:rPr lang="es-MX" dirty="0" smtClean="0"/>
                <a:t>ESIME</a:t>
              </a:r>
            </a:p>
            <a:p>
              <a:pPr algn="ctr"/>
              <a:endParaRPr lang="es-MX" dirty="0"/>
            </a:p>
            <a:p>
              <a:pPr algn="ctr"/>
              <a:r>
                <a:rPr lang="es-MX" dirty="0" smtClean="0"/>
                <a:t>CULHUACAN</a:t>
              </a:r>
            </a:p>
          </p:txBody>
        </p:sp>
      </p:grpSp>
    </p:spTree>
    <p:extLst>
      <p:ext uri="{BB962C8B-B14F-4D97-AF65-F5344CB8AC3E}">
        <p14:creationId xmlns:p14="http://schemas.microsoft.com/office/powerpoint/2010/main" val="3992991076"/>
      </p:ext>
    </p:extLst>
  </p:cSld>
  <p:clrMapOvr>
    <a:masterClrMapping/>
  </p:clrMapOvr>
  <p:transition>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99C72EB0-1154-4BF4-945E-9E207E32D357}" type="slidenum">
              <a:rPr lang="es-ES" smtClean="0">
                <a:solidFill>
                  <a:srgbClr val="FFFFFF">
                    <a:tint val="75000"/>
                  </a:srgbClr>
                </a:solidFill>
              </a:rPr>
              <a:pPr>
                <a:defRPr/>
              </a:pPr>
              <a:t>14</a:t>
            </a:fld>
            <a:endParaRPr lang="es-ES" dirty="0">
              <a:solidFill>
                <a:srgbClr val="FFFFFF">
                  <a:tint val="75000"/>
                </a:srgbClr>
              </a:solidFill>
            </a:endParaRP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92405"/>
            <a:ext cx="7416824" cy="6736949"/>
          </a:xfrm>
          <a:prstGeom prst="rect">
            <a:avLst/>
          </a:prstGeom>
          <a:noFill/>
          <a:ln>
            <a:noFill/>
          </a:ln>
          <a:effectLst>
            <a:outerShdw dist="35921" dir="2700000" algn="ctr" rotWithShape="0">
              <a:schemeClr val="bg2"/>
            </a:outerShdw>
            <a:reflection stA="0" endPos="65000" dist="508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4859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274638"/>
            <a:ext cx="6923112" cy="1143000"/>
          </a:xfrm>
        </p:spPr>
        <p:txBody>
          <a:bodyPr>
            <a:normAutofit/>
          </a:bodyPr>
          <a:lstStyle/>
          <a:p>
            <a:r>
              <a:rPr lang="es-MX" dirty="0"/>
              <a:t>7</a:t>
            </a:r>
            <a:r>
              <a:rPr lang="es-MX" dirty="0" smtClean="0"/>
              <a:t>. </a:t>
            </a:r>
            <a:r>
              <a:rPr lang="es-MX" dirty="0" smtClean="0"/>
              <a:t>Logros Obtenidos</a:t>
            </a:r>
            <a:endParaRPr lang="es-MX" dirty="0"/>
          </a:p>
        </p:txBody>
      </p:sp>
      <p:sp>
        <p:nvSpPr>
          <p:cNvPr id="3" name="2 Marcador de contenido"/>
          <p:cNvSpPr>
            <a:spLocks noGrp="1"/>
          </p:cNvSpPr>
          <p:nvPr>
            <p:ph idx="1"/>
          </p:nvPr>
        </p:nvSpPr>
        <p:spPr>
          <a:xfrm>
            <a:off x="1969368" y="1600200"/>
            <a:ext cx="6923112" cy="4525963"/>
          </a:xfrm>
        </p:spPr>
        <p:txBody>
          <a:bodyPr>
            <a:normAutofit/>
          </a:bodyPr>
          <a:lstStyle/>
          <a:p>
            <a:pPr>
              <a:buFont typeface="Wingdings" pitchFamily="2" charset="2"/>
              <a:buChar char="Ø"/>
            </a:pPr>
            <a:r>
              <a:rPr lang="es-MX" sz="2400" dirty="0" smtClean="0">
                <a:solidFill>
                  <a:schemeClr val="accent5"/>
                </a:solidFill>
              </a:rPr>
              <a:t>Servidor</a:t>
            </a:r>
          </a:p>
          <a:p>
            <a:pPr>
              <a:buFont typeface="Wingdings" pitchFamily="2" charset="2"/>
              <a:buChar char="Ø"/>
            </a:pPr>
            <a:r>
              <a:rPr lang="es-MX" sz="2400" dirty="0" smtClean="0">
                <a:solidFill>
                  <a:schemeClr val="accent5"/>
                </a:solidFill>
              </a:rPr>
              <a:t>Base de Datos</a:t>
            </a:r>
          </a:p>
          <a:p>
            <a:pPr>
              <a:buFont typeface="Wingdings" pitchFamily="2" charset="2"/>
              <a:buChar char="Ø"/>
            </a:pPr>
            <a:r>
              <a:rPr lang="es-MX" sz="2400" dirty="0" smtClean="0">
                <a:solidFill>
                  <a:schemeClr val="accent5"/>
                </a:solidFill>
              </a:rPr>
              <a:t>Notificación con GCM</a:t>
            </a:r>
          </a:p>
        </p:txBody>
      </p:sp>
      <p:sp>
        <p:nvSpPr>
          <p:cNvPr id="22" name="21 Marcador de número de diapositiva"/>
          <p:cNvSpPr>
            <a:spLocks noGrp="1"/>
          </p:cNvSpPr>
          <p:nvPr>
            <p:ph type="sldNum" sz="quarter" idx="12"/>
          </p:nvPr>
        </p:nvSpPr>
        <p:spPr>
          <a:xfrm>
            <a:off x="7740352" y="6356350"/>
            <a:ext cx="946448" cy="365125"/>
          </a:xfrm>
        </p:spPr>
        <p:txBody>
          <a:bodyPr/>
          <a:lstStyle/>
          <a:p>
            <a:pPr>
              <a:defRPr/>
            </a:pPr>
            <a:fld id="{99C72EB0-1154-4BF4-945E-9E207E32D357}" type="slidenum">
              <a:rPr lang="es-ES" sz="1600" smtClean="0">
                <a:solidFill>
                  <a:schemeClr val="accent1"/>
                </a:solidFill>
              </a:rPr>
              <a:pPr>
                <a:defRPr/>
              </a:pPr>
              <a:t>15</a:t>
            </a:fld>
            <a:endParaRPr lang="es-ES" sz="1600" dirty="0">
              <a:solidFill>
                <a:schemeClr val="accent1"/>
              </a:solidFill>
            </a:endParaRPr>
          </a:p>
        </p:txBody>
      </p:sp>
      <p:grpSp>
        <p:nvGrpSpPr>
          <p:cNvPr id="10" name="9 Grupo"/>
          <p:cNvGrpSpPr/>
          <p:nvPr/>
        </p:nvGrpSpPr>
        <p:grpSpPr>
          <a:xfrm>
            <a:off x="-108520" y="0"/>
            <a:ext cx="1872208" cy="6858000"/>
            <a:chOff x="-108520" y="0"/>
            <a:chExt cx="1872208" cy="6858000"/>
          </a:xfrm>
        </p:grpSpPr>
        <p:grpSp>
          <p:nvGrpSpPr>
            <p:cNvPr id="4" name="3 Grupo"/>
            <p:cNvGrpSpPr/>
            <p:nvPr/>
          </p:nvGrpSpPr>
          <p:grpSpPr>
            <a:xfrm>
              <a:off x="-108520" y="0"/>
              <a:ext cx="1872208" cy="6858000"/>
              <a:chOff x="-108520" y="0"/>
              <a:chExt cx="1872208" cy="6858000"/>
            </a:xfrm>
          </p:grpSpPr>
          <p:grpSp>
            <p:nvGrpSpPr>
              <p:cNvPr id="5" name="4 Grupo"/>
              <p:cNvGrpSpPr/>
              <p:nvPr/>
            </p:nvGrpSpPr>
            <p:grpSpPr>
              <a:xfrm>
                <a:off x="-108520" y="0"/>
                <a:ext cx="1872208" cy="6858000"/>
                <a:chOff x="-108520" y="0"/>
                <a:chExt cx="1872208" cy="6858000"/>
              </a:xfrm>
            </p:grpSpPr>
            <p:sp>
              <p:nvSpPr>
                <p:cNvPr id="8" name="7 Rectángulo"/>
                <p:cNvSpPr/>
                <p:nvPr/>
              </p:nvSpPr>
              <p:spPr>
                <a:xfrm>
                  <a:off x="-108520" y="0"/>
                  <a:ext cx="18002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8 Rectángulo"/>
                <p:cNvSpPr/>
                <p:nvPr/>
              </p:nvSpPr>
              <p:spPr>
                <a:xfrm>
                  <a:off x="1619672" y="0"/>
                  <a:ext cx="144016" cy="6858000"/>
                </a:xfrm>
                <a:prstGeom prst="rect">
                  <a:avLst/>
                </a:prstGeom>
                <a:gradFill flip="none" rotWithShape="1">
                  <a:gsLst>
                    <a:gs pos="0">
                      <a:srgbClr val="A03214">
                        <a:tint val="66000"/>
                        <a:satMod val="160000"/>
                      </a:srgbClr>
                    </a:gs>
                    <a:gs pos="50000">
                      <a:srgbClr val="A03214">
                        <a:tint val="44500"/>
                        <a:satMod val="160000"/>
                      </a:srgbClr>
                    </a:gs>
                    <a:gs pos="100000">
                      <a:srgbClr val="A03214">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pic>
            <p:nvPicPr>
              <p:cNvPr id="6" name="Pictur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917" y="337840"/>
                <a:ext cx="903288" cy="1290960"/>
              </a:xfrm>
              <a:prstGeom prst="rect">
                <a:avLst/>
              </a:prstGeom>
              <a:noFill/>
              <a:ln>
                <a:noFill/>
              </a:ln>
              <a:extLst/>
            </p:spPr>
          </p:pic>
          <p:pic>
            <p:nvPicPr>
              <p:cNvPr id="7" name="Picture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917" y="5451688"/>
                <a:ext cx="1045845" cy="929640"/>
              </a:xfrm>
              <a:prstGeom prst="rect">
                <a:avLst/>
              </a:prstGeom>
              <a:noFill/>
              <a:ln>
                <a:noFill/>
              </a:ln>
              <a:extLst/>
            </p:spPr>
          </p:pic>
        </p:grpSp>
        <p:sp>
          <p:nvSpPr>
            <p:cNvPr id="13" name="12 CuadroTexto"/>
            <p:cNvSpPr txBox="1"/>
            <p:nvPr/>
          </p:nvSpPr>
          <p:spPr>
            <a:xfrm>
              <a:off x="232750" y="1988840"/>
              <a:ext cx="1170898" cy="3240360"/>
            </a:xfrm>
            <a:prstGeom prst="rect">
              <a:avLst/>
            </a:prstGeom>
            <a:noFill/>
          </p:spPr>
          <p:txBody>
            <a:bodyPr vert="wordArtVert" wrap="square" rtlCol="0">
              <a:spAutoFit/>
            </a:bodyPr>
            <a:lstStyle/>
            <a:p>
              <a:pPr algn="ctr"/>
              <a:r>
                <a:rPr lang="es-MX" dirty="0" smtClean="0"/>
                <a:t>ESIME</a:t>
              </a:r>
            </a:p>
            <a:p>
              <a:pPr algn="ctr"/>
              <a:endParaRPr lang="es-MX" dirty="0"/>
            </a:p>
            <a:p>
              <a:pPr algn="ctr"/>
              <a:r>
                <a:rPr lang="es-MX" dirty="0" smtClean="0"/>
                <a:t>CULHUACAN</a:t>
              </a:r>
            </a:p>
          </p:txBody>
        </p:sp>
      </p:grpSp>
      <p:pic>
        <p:nvPicPr>
          <p:cNvPr id="2052" name="Picture 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59572" b="33944"/>
          <a:stretch/>
        </p:blipFill>
        <p:spPr bwMode="auto">
          <a:xfrm>
            <a:off x="2987824" y="2996952"/>
            <a:ext cx="3744415" cy="3439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13 CuadroTexto"/>
          <p:cNvSpPr txBox="1"/>
          <p:nvPr/>
        </p:nvSpPr>
        <p:spPr>
          <a:xfrm>
            <a:off x="2699792" y="6436717"/>
            <a:ext cx="4320480" cy="369332"/>
          </a:xfrm>
          <a:prstGeom prst="rect">
            <a:avLst/>
          </a:prstGeom>
          <a:noFill/>
        </p:spPr>
        <p:txBody>
          <a:bodyPr wrap="square" rtlCol="0">
            <a:spAutoFit/>
          </a:bodyPr>
          <a:lstStyle/>
          <a:p>
            <a:r>
              <a:rPr lang="es-MX" b="1" dirty="0" smtClean="0"/>
              <a:t>Figura 1</a:t>
            </a:r>
            <a:r>
              <a:rPr lang="es-MX" dirty="0" smtClean="0"/>
              <a:t>. Página web para pruebas de GCM</a:t>
            </a:r>
            <a:endParaRPr lang="es-MX" dirty="0"/>
          </a:p>
        </p:txBody>
      </p:sp>
    </p:spTree>
    <p:extLst>
      <p:ext uri="{BB962C8B-B14F-4D97-AF65-F5344CB8AC3E}">
        <p14:creationId xmlns:p14="http://schemas.microsoft.com/office/powerpoint/2010/main" val="2422753093"/>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274638"/>
            <a:ext cx="6923112" cy="1143000"/>
          </a:xfrm>
        </p:spPr>
        <p:txBody>
          <a:bodyPr>
            <a:normAutofit/>
          </a:bodyPr>
          <a:lstStyle/>
          <a:p>
            <a:r>
              <a:rPr lang="es-MX" dirty="0"/>
              <a:t>7</a:t>
            </a:r>
            <a:r>
              <a:rPr lang="es-MX" dirty="0" smtClean="0"/>
              <a:t>. </a:t>
            </a:r>
            <a:r>
              <a:rPr lang="es-MX" dirty="0" smtClean="0"/>
              <a:t>Logros Obtenidos</a:t>
            </a:r>
            <a:endParaRPr lang="es-MX" dirty="0"/>
          </a:p>
        </p:txBody>
      </p:sp>
      <p:sp>
        <p:nvSpPr>
          <p:cNvPr id="3" name="2 Marcador de contenido"/>
          <p:cNvSpPr>
            <a:spLocks noGrp="1"/>
          </p:cNvSpPr>
          <p:nvPr>
            <p:ph idx="1"/>
          </p:nvPr>
        </p:nvSpPr>
        <p:spPr>
          <a:xfrm>
            <a:off x="1969368" y="1600201"/>
            <a:ext cx="6923112" cy="1468760"/>
          </a:xfrm>
        </p:spPr>
        <p:txBody>
          <a:bodyPr>
            <a:normAutofit/>
          </a:bodyPr>
          <a:lstStyle/>
          <a:p>
            <a:pPr>
              <a:buFont typeface="Wingdings" pitchFamily="2" charset="2"/>
              <a:buChar char="Ø"/>
            </a:pPr>
            <a:r>
              <a:rPr lang="es-MX" sz="2400" dirty="0">
                <a:solidFill>
                  <a:schemeClr val="accent5"/>
                </a:solidFill>
              </a:rPr>
              <a:t>Prototipo de Aplicación del </a:t>
            </a:r>
            <a:r>
              <a:rPr lang="es-MX" sz="2400" dirty="0" smtClean="0">
                <a:solidFill>
                  <a:schemeClr val="accent5"/>
                </a:solidFill>
              </a:rPr>
              <a:t>Autobús</a:t>
            </a:r>
          </a:p>
        </p:txBody>
      </p:sp>
      <p:sp>
        <p:nvSpPr>
          <p:cNvPr id="22" name="21 Marcador de número de diapositiva"/>
          <p:cNvSpPr>
            <a:spLocks noGrp="1"/>
          </p:cNvSpPr>
          <p:nvPr>
            <p:ph type="sldNum" sz="quarter" idx="12"/>
          </p:nvPr>
        </p:nvSpPr>
        <p:spPr>
          <a:xfrm>
            <a:off x="7740352" y="6356350"/>
            <a:ext cx="946448" cy="365125"/>
          </a:xfrm>
        </p:spPr>
        <p:txBody>
          <a:bodyPr/>
          <a:lstStyle/>
          <a:p>
            <a:pPr>
              <a:defRPr/>
            </a:pPr>
            <a:fld id="{99C72EB0-1154-4BF4-945E-9E207E32D357}" type="slidenum">
              <a:rPr lang="es-ES" sz="1600" smtClean="0">
                <a:solidFill>
                  <a:schemeClr val="accent1"/>
                </a:solidFill>
              </a:rPr>
              <a:pPr>
                <a:defRPr/>
              </a:pPr>
              <a:t>16</a:t>
            </a:fld>
            <a:endParaRPr lang="es-ES" sz="1600" dirty="0">
              <a:solidFill>
                <a:schemeClr val="accent1"/>
              </a:solidFill>
            </a:endParaRPr>
          </a:p>
        </p:txBody>
      </p:sp>
      <p:grpSp>
        <p:nvGrpSpPr>
          <p:cNvPr id="10" name="9 Grupo"/>
          <p:cNvGrpSpPr/>
          <p:nvPr/>
        </p:nvGrpSpPr>
        <p:grpSpPr>
          <a:xfrm>
            <a:off x="-108520" y="0"/>
            <a:ext cx="1872208" cy="6858000"/>
            <a:chOff x="-108520" y="0"/>
            <a:chExt cx="1872208" cy="6858000"/>
          </a:xfrm>
        </p:grpSpPr>
        <p:grpSp>
          <p:nvGrpSpPr>
            <p:cNvPr id="4" name="3 Grupo"/>
            <p:cNvGrpSpPr/>
            <p:nvPr/>
          </p:nvGrpSpPr>
          <p:grpSpPr>
            <a:xfrm>
              <a:off x="-108520" y="0"/>
              <a:ext cx="1872208" cy="6858000"/>
              <a:chOff x="-108520" y="0"/>
              <a:chExt cx="1872208" cy="6858000"/>
            </a:xfrm>
          </p:grpSpPr>
          <p:grpSp>
            <p:nvGrpSpPr>
              <p:cNvPr id="5" name="4 Grupo"/>
              <p:cNvGrpSpPr/>
              <p:nvPr/>
            </p:nvGrpSpPr>
            <p:grpSpPr>
              <a:xfrm>
                <a:off x="-108520" y="0"/>
                <a:ext cx="1872208" cy="6858000"/>
                <a:chOff x="-108520" y="0"/>
                <a:chExt cx="1872208" cy="6858000"/>
              </a:xfrm>
            </p:grpSpPr>
            <p:sp>
              <p:nvSpPr>
                <p:cNvPr id="8" name="7 Rectángulo"/>
                <p:cNvSpPr/>
                <p:nvPr/>
              </p:nvSpPr>
              <p:spPr>
                <a:xfrm>
                  <a:off x="-108520" y="0"/>
                  <a:ext cx="18002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8 Rectángulo"/>
                <p:cNvSpPr/>
                <p:nvPr/>
              </p:nvSpPr>
              <p:spPr>
                <a:xfrm>
                  <a:off x="1619672" y="0"/>
                  <a:ext cx="144016" cy="6858000"/>
                </a:xfrm>
                <a:prstGeom prst="rect">
                  <a:avLst/>
                </a:prstGeom>
                <a:gradFill flip="none" rotWithShape="1">
                  <a:gsLst>
                    <a:gs pos="0">
                      <a:srgbClr val="A03214">
                        <a:tint val="66000"/>
                        <a:satMod val="160000"/>
                      </a:srgbClr>
                    </a:gs>
                    <a:gs pos="50000">
                      <a:srgbClr val="A03214">
                        <a:tint val="44500"/>
                        <a:satMod val="160000"/>
                      </a:srgbClr>
                    </a:gs>
                    <a:gs pos="100000">
                      <a:srgbClr val="A03214">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pic>
            <p:nvPicPr>
              <p:cNvPr id="6" name="Pictur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917" y="337840"/>
                <a:ext cx="903288" cy="1290960"/>
              </a:xfrm>
              <a:prstGeom prst="rect">
                <a:avLst/>
              </a:prstGeom>
              <a:noFill/>
              <a:ln>
                <a:noFill/>
              </a:ln>
              <a:extLst/>
            </p:spPr>
          </p:pic>
          <p:pic>
            <p:nvPicPr>
              <p:cNvPr id="7" name="Picture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917" y="5451688"/>
                <a:ext cx="1045845" cy="929640"/>
              </a:xfrm>
              <a:prstGeom prst="rect">
                <a:avLst/>
              </a:prstGeom>
              <a:noFill/>
              <a:ln>
                <a:noFill/>
              </a:ln>
              <a:extLst/>
            </p:spPr>
          </p:pic>
        </p:grpSp>
        <p:sp>
          <p:nvSpPr>
            <p:cNvPr id="13" name="12 CuadroTexto"/>
            <p:cNvSpPr txBox="1"/>
            <p:nvPr/>
          </p:nvSpPr>
          <p:spPr>
            <a:xfrm>
              <a:off x="232750" y="1988840"/>
              <a:ext cx="1170898" cy="3240360"/>
            </a:xfrm>
            <a:prstGeom prst="rect">
              <a:avLst/>
            </a:prstGeom>
            <a:noFill/>
          </p:spPr>
          <p:txBody>
            <a:bodyPr vert="wordArtVert" wrap="square" rtlCol="0">
              <a:spAutoFit/>
            </a:bodyPr>
            <a:lstStyle/>
            <a:p>
              <a:pPr algn="ctr"/>
              <a:r>
                <a:rPr lang="es-MX" dirty="0" smtClean="0"/>
                <a:t>ESIME</a:t>
              </a:r>
            </a:p>
            <a:p>
              <a:pPr algn="ctr"/>
              <a:endParaRPr lang="es-MX" dirty="0"/>
            </a:p>
            <a:p>
              <a:pPr algn="ctr"/>
              <a:r>
                <a:rPr lang="es-MX" dirty="0" smtClean="0"/>
                <a:t>CULHUACAN</a:t>
              </a:r>
            </a:p>
          </p:txBody>
        </p:sp>
      </p:grpSp>
      <p:pic>
        <p:nvPicPr>
          <p:cNvPr id="11" name="10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23728" y="2348880"/>
            <a:ext cx="2045973" cy="30689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13 CuadroTexto"/>
          <p:cNvSpPr txBox="1"/>
          <p:nvPr/>
        </p:nvSpPr>
        <p:spPr>
          <a:xfrm>
            <a:off x="1786714" y="5795972"/>
            <a:ext cx="3001310" cy="369332"/>
          </a:xfrm>
          <a:prstGeom prst="rect">
            <a:avLst/>
          </a:prstGeom>
          <a:noFill/>
        </p:spPr>
        <p:txBody>
          <a:bodyPr wrap="square" rtlCol="0">
            <a:spAutoFit/>
          </a:bodyPr>
          <a:lstStyle/>
          <a:p>
            <a:r>
              <a:rPr lang="es-MX" b="1" dirty="0" smtClean="0"/>
              <a:t>Figura 2</a:t>
            </a:r>
            <a:r>
              <a:rPr lang="es-MX" dirty="0" smtClean="0"/>
              <a:t>. Aplicación autobús </a:t>
            </a:r>
            <a:endParaRPr lang="es-MX" dirty="0"/>
          </a:p>
        </p:txBody>
      </p:sp>
      <p:pic>
        <p:nvPicPr>
          <p:cNvPr id="3074"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57348" b="33836"/>
          <a:stretch/>
        </p:blipFill>
        <p:spPr bwMode="auto">
          <a:xfrm>
            <a:off x="4960531" y="2348880"/>
            <a:ext cx="3787933" cy="3303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15 CuadroTexto"/>
          <p:cNvSpPr txBox="1"/>
          <p:nvPr/>
        </p:nvSpPr>
        <p:spPr>
          <a:xfrm>
            <a:off x="5104547" y="5733256"/>
            <a:ext cx="3427893" cy="646331"/>
          </a:xfrm>
          <a:prstGeom prst="rect">
            <a:avLst/>
          </a:prstGeom>
          <a:noFill/>
        </p:spPr>
        <p:txBody>
          <a:bodyPr wrap="square" rtlCol="0">
            <a:spAutoFit/>
          </a:bodyPr>
          <a:lstStyle/>
          <a:p>
            <a:r>
              <a:rPr lang="es-MX" b="1" dirty="0" smtClean="0"/>
              <a:t>Figura 3</a:t>
            </a:r>
            <a:r>
              <a:rPr lang="es-MX" dirty="0" smtClean="0"/>
              <a:t>. Página web para verificar inserciones en el servidor.</a:t>
            </a:r>
            <a:endParaRPr lang="es-MX" dirty="0"/>
          </a:p>
        </p:txBody>
      </p:sp>
    </p:spTree>
    <p:extLst>
      <p:ext uri="{BB962C8B-B14F-4D97-AF65-F5344CB8AC3E}">
        <p14:creationId xmlns:p14="http://schemas.microsoft.com/office/powerpoint/2010/main" val="1742799703"/>
      </p:ext>
    </p:extLst>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274638"/>
            <a:ext cx="6923112" cy="1143000"/>
          </a:xfrm>
        </p:spPr>
        <p:txBody>
          <a:bodyPr>
            <a:normAutofit/>
          </a:bodyPr>
          <a:lstStyle/>
          <a:p>
            <a:r>
              <a:rPr lang="es-MX" dirty="0"/>
              <a:t>7</a:t>
            </a:r>
            <a:r>
              <a:rPr lang="es-MX" dirty="0" smtClean="0"/>
              <a:t>. </a:t>
            </a:r>
            <a:r>
              <a:rPr lang="es-MX" dirty="0" smtClean="0"/>
              <a:t>Logros Obtenidos</a:t>
            </a:r>
            <a:endParaRPr lang="es-MX" dirty="0"/>
          </a:p>
        </p:txBody>
      </p:sp>
      <p:sp>
        <p:nvSpPr>
          <p:cNvPr id="3" name="2 Marcador de contenido"/>
          <p:cNvSpPr>
            <a:spLocks noGrp="1"/>
          </p:cNvSpPr>
          <p:nvPr>
            <p:ph idx="1"/>
          </p:nvPr>
        </p:nvSpPr>
        <p:spPr>
          <a:xfrm>
            <a:off x="1907704" y="1196752"/>
            <a:ext cx="6923112" cy="604663"/>
          </a:xfrm>
        </p:spPr>
        <p:txBody>
          <a:bodyPr>
            <a:normAutofit/>
          </a:bodyPr>
          <a:lstStyle/>
          <a:p>
            <a:pPr>
              <a:buFont typeface="Wingdings" pitchFamily="2" charset="2"/>
              <a:buChar char="Ø"/>
            </a:pPr>
            <a:r>
              <a:rPr lang="es-MX" sz="2400" dirty="0" smtClean="0">
                <a:solidFill>
                  <a:schemeClr val="accent5"/>
                </a:solidFill>
              </a:rPr>
              <a:t>Periferia</a:t>
            </a:r>
            <a:endParaRPr lang="es-MX" sz="2400" dirty="0">
              <a:solidFill>
                <a:schemeClr val="accent5"/>
              </a:solidFill>
            </a:endParaRPr>
          </a:p>
        </p:txBody>
      </p:sp>
      <p:sp>
        <p:nvSpPr>
          <p:cNvPr id="22" name="21 Marcador de número de diapositiva"/>
          <p:cNvSpPr>
            <a:spLocks noGrp="1"/>
          </p:cNvSpPr>
          <p:nvPr>
            <p:ph type="sldNum" sz="quarter" idx="12"/>
          </p:nvPr>
        </p:nvSpPr>
        <p:spPr>
          <a:xfrm>
            <a:off x="7740352" y="6356350"/>
            <a:ext cx="946448" cy="365125"/>
          </a:xfrm>
        </p:spPr>
        <p:txBody>
          <a:bodyPr/>
          <a:lstStyle/>
          <a:p>
            <a:pPr>
              <a:defRPr/>
            </a:pPr>
            <a:fld id="{99C72EB0-1154-4BF4-945E-9E207E32D357}" type="slidenum">
              <a:rPr lang="es-ES" sz="1600" smtClean="0">
                <a:solidFill>
                  <a:schemeClr val="accent1"/>
                </a:solidFill>
              </a:rPr>
              <a:pPr>
                <a:defRPr/>
              </a:pPr>
              <a:t>17</a:t>
            </a:fld>
            <a:endParaRPr lang="es-ES" sz="1600" dirty="0">
              <a:solidFill>
                <a:schemeClr val="accent1"/>
              </a:solidFill>
            </a:endParaRPr>
          </a:p>
        </p:txBody>
      </p:sp>
      <p:grpSp>
        <p:nvGrpSpPr>
          <p:cNvPr id="10" name="9 Grupo"/>
          <p:cNvGrpSpPr/>
          <p:nvPr/>
        </p:nvGrpSpPr>
        <p:grpSpPr>
          <a:xfrm>
            <a:off x="-108520" y="0"/>
            <a:ext cx="1872208" cy="6858000"/>
            <a:chOff x="-108520" y="0"/>
            <a:chExt cx="1872208" cy="6858000"/>
          </a:xfrm>
        </p:grpSpPr>
        <p:grpSp>
          <p:nvGrpSpPr>
            <p:cNvPr id="4" name="3 Grupo"/>
            <p:cNvGrpSpPr/>
            <p:nvPr/>
          </p:nvGrpSpPr>
          <p:grpSpPr>
            <a:xfrm>
              <a:off x="-108520" y="0"/>
              <a:ext cx="1872208" cy="6858000"/>
              <a:chOff x="-108520" y="0"/>
              <a:chExt cx="1872208" cy="6858000"/>
            </a:xfrm>
          </p:grpSpPr>
          <p:grpSp>
            <p:nvGrpSpPr>
              <p:cNvPr id="5" name="4 Grupo"/>
              <p:cNvGrpSpPr/>
              <p:nvPr/>
            </p:nvGrpSpPr>
            <p:grpSpPr>
              <a:xfrm>
                <a:off x="-108520" y="0"/>
                <a:ext cx="1872208" cy="6858000"/>
                <a:chOff x="-108520" y="0"/>
                <a:chExt cx="1872208" cy="6858000"/>
              </a:xfrm>
            </p:grpSpPr>
            <p:sp>
              <p:nvSpPr>
                <p:cNvPr id="8" name="7 Rectángulo"/>
                <p:cNvSpPr/>
                <p:nvPr/>
              </p:nvSpPr>
              <p:spPr>
                <a:xfrm>
                  <a:off x="-108520" y="0"/>
                  <a:ext cx="18002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8 Rectángulo"/>
                <p:cNvSpPr/>
                <p:nvPr/>
              </p:nvSpPr>
              <p:spPr>
                <a:xfrm>
                  <a:off x="1619672" y="0"/>
                  <a:ext cx="144016" cy="6858000"/>
                </a:xfrm>
                <a:prstGeom prst="rect">
                  <a:avLst/>
                </a:prstGeom>
                <a:gradFill flip="none" rotWithShape="1">
                  <a:gsLst>
                    <a:gs pos="0">
                      <a:srgbClr val="A03214">
                        <a:tint val="66000"/>
                        <a:satMod val="160000"/>
                      </a:srgbClr>
                    </a:gs>
                    <a:gs pos="50000">
                      <a:srgbClr val="A03214">
                        <a:tint val="44500"/>
                        <a:satMod val="160000"/>
                      </a:srgbClr>
                    </a:gs>
                    <a:gs pos="100000">
                      <a:srgbClr val="A03214">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pic>
            <p:nvPicPr>
              <p:cNvPr id="6" name="Pictur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917" y="337840"/>
                <a:ext cx="903288" cy="1290960"/>
              </a:xfrm>
              <a:prstGeom prst="rect">
                <a:avLst/>
              </a:prstGeom>
              <a:noFill/>
              <a:ln>
                <a:noFill/>
              </a:ln>
              <a:extLst/>
            </p:spPr>
          </p:pic>
          <p:pic>
            <p:nvPicPr>
              <p:cNvPr id="7" name="Picture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917" y="5451688"/>
                <a:ext cx="1045845" cy="929640"/>
              </a:xfrm>
              <a:prstGeom prst="rect">
                <a:avLst/>
              </a:prstGeom>
              <a:noFill/>
              <a:ln>
                <a:noFill/>
              </a:ln>
              <a:extLst/>
            </p:spPr>
          </p:pic>
        </p:grpSp>
        <p:sp>
          <p:nvSpPr>
            <p:cNvPr id="13" name="12 CuadroTexto"/>
            <p:cNvSpPr txBox="1"/>
            <p:nvPr/>
          </p:nvSpPr>
          <p:spPr>
            <a:xfrm>
              <a:off x="232750" y="1988840"/>
              <a:ext cx="1170898" cy="3240360"/>
            </a:xfrm>
            <a:prstGeom prst="rect">
              <a:avLst/>
            </a:prstGeom>
            <a:noFill/>
          </p:spPr>
          <p:txBody>
            <a:bodyPr vert="wordArtVert" wrap="square" rtlCol="0">
              <a:spAutoFit/>
            </a:bodyPr>
            <a:lstStyle/>
            <a:p>
              <a:pPr algn="ctr"/>
              <a:r>
                <a:rPr lang="es-MX" dirty="0" smtClean="0"/>
                <a:t>ESIME</a:t>
              </a:r>
            </a:p>
            <a:p>
              <a:pPr algn="ctr"/>
              <a:endParaRPr lang="es-MX" dirty="0"/>
            </a:p>
            <a:p>
              <a:pPr algn="ctr"/>
              <a:r>
                <a:rPr lang="es-MX" dirty="0" smtClean="0"/>
                <a:t>CULHUACAN</a:t>
              </a:r>
            </a:p>
          </p:txBody>
        </p:sp>
      </p:grpSp>
      <p:pic>
        <p:nvPicPr>
          <p:cNvPr id="4098" name="Picture 2" descr="http://www.cucaluna.com/wp-content/uploads/2010/09/mapa-mundi-2009-300x186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5621" y="1916833"/>
            <a:ext cx="6458827" cy="4020512"/>
          </a:xfrm>
          <a:prstGeom prst="rect">
            <a:avLst/>
          </a:prstGeom>
          <a:noFill/>
          <a:extLst>
            <a:ext uri="{909E8E84-426E-40DD-AFC4-6F175D3DCCD1}">
              <a14:hiddenFill xmlns:a14="http://schemas.microsoft.com/office/drawing/2010/main">
                <a:solidFill>
                  <a:srgbClr val="FFFFFF"/>
                </a:solidFill>
              </a14:hiddenFill>
            </a:ext>
          </a:extLst>
        </p:spPr>
      </p:pic>
      <p:sp>
        <p:nvSpPr>
          <p:cNvPr id="21" name="20 CuadroTexto"/>
          <p:cNvSpPr txBox="1"/>
          <p:nvPr/>
        </p:nvSpPr>
        <p:spPr>
          <a:xfrm>
            <a:off x="3661087" y="5912405"/>
            <a:ext cx="3427893" cy="646331"/>
          </a:xfrm>
          <a:prstGeom prst="rect">
            <a:avLst/>
          </a:prstGeom>
          <a:noFill/>
        </p:spPr>
        <p:txBody>
          <a:bodyPr wrap="square" rtlCol="0">
            <a:spAutoFit/>
          </a:bodyPr>
          <a:lstStyle/>
          <a:p>
            <a:pPr algn="ctr"/>
            <a:r>
              <a:rPr lang="es-MX" b="1" dirty="0" smtClean="0"/>
              <a:t>Figura 4</a:t>
            </a:r>
            <a:r>
              <a:rPr lang="es-MX" dirty="0" smtClean="0"/>
              <a:t>. Mapa Mundial cartesiano.</a:t>
            </a:r>
            <a:endParaRPr lang="es-MX" dirty="0"/>
          </a:p>
        </p:txBody>
      </p:sp>
    </p:spTree>
    <p:extLst>
      <p:ext uri="{BB962C8B-B14F-4D97-AF65-F5344CB8AC3E}">
        <p14:creationId xmlns:p14="http://schemas.microsoft.com/office/powerpoint/2010/main" val="3284203328"/>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47664" y="266564"/>
            <a:ext cx="6923112" cy="1143000"/>
          </a:xfrm>
        </p:spPr>
        <p:txBody>
          <a:bodyPr>
            <a:normAutofit/>
          </a:bodyPr>
          <a:lstStyle/>
          <a:p>
            <a:r>
              <a:rPr lang="es-MX" dirty="0"/>
              <a:t>7</a:t>
            </a:r>
            <a:r>
              <a:rPr lang="es-MX" dirty="0" smtClean="0"/>
              <a:t>. </a:t>
            </a:r>
            <a:r>
              <a:rPr lang="es-MX" dirty="0" smtClean="0"/>
              <a:t>Logros Obtenidos</a:t>
            </a:r>
            <a:endParaRPr lang="es-MX" dirty="0"/>
          </a:p>
        </p:txBody>
      </p:sp>
      <p:sp>
        <p:nvSpPr>
          <p:cNvPr id="3" name="2 Marcador de contenido"/>
          <p:cNvSpPr>
            <a:spLocks noGrp="1"/>
          </p:cNvSpPr>
          <p:nvPr>
            <p:ph idx="1"/>
          </p:nvPr>
        </p:nvSpPr>
        <p:spPr>
          <a:xfrm>
            <a:off x="1866528" y="1137445"/>
            <a:ext cx="6923112" cy="604663"/>
          </a:xfrm>
        </p:spPr>
        <p:txBody>
          <a:bodyPr>
            <a:normAutofit/>
          </a:bodyPr>
          <a:lstStyle/>
          <a:p>
            <a:pPr>
              <a:buFont typeface="Wingdings" pitchFamily="2" charset="2"/>
              <a:buChar char="Ø"/>
            </a:pPr>
            <a:r>
              <a:rPr lang="es-MX" sz="2400" dirty="0" smtClean="0">
                <a:solidFill>
                  <a:schemeClr val="accent5"/>
                </a:solidFill>
              </a:rPr>
              <a:t>Periferia</a:t>
            </a:r>
            <a:endParaRPr lang="es-MX" sz="2400" dirty="0">
              <a:solidFill>
                <a:schemeClr val="accent5"/>
              </a:solidFill>
            </a:endParaRPr>
          </a:p>
        </p:txBody>
      </p:sp>
      <p:sp>
        <p:nvSpPr>
          <p:cNvPr id="22" name="21 Marcador de número de diapositiva"/>
          <p:cNvSpPr>
            <a:spLocks noGrp="1"/>
          </p:cNvSpPr>
          <p:nvPr>
            <p:ph type="sldNum" sz="quarter" idx="12"/>
          </p:nvPr>
        </p:nvSpPr>
        <p:spPr>
          <a:xfrm>
            <a:off x="7740352" y="6356350"/>
            <a:ext cx="946448" cy="365125"/>
          </a:xfrm>
        </p:spPr>
        <p:txBody>
          <a:bodyPr/>
          <a:lstStyle/>
          <a:p>
            <a:pPr>
              <a:defRPr/>
            </a:pPr>
            <a:fld id="{99C72EB0-1154-4BF4-945E-9E207E32D357}" type="slidenum">
              <a:rPr lang="es-ES" sz="1600" smtClean="0">
                <a:solidFill>
                  <a:schemeClr val="accent1"/>
                </a:solidFill>
              </a:rPr>
              <a:pPr>
                <a:defRPr/>
              </a:pPr>
              <a:t>18</a:t>
            </a:fld>
            <a:endParaRPr lang="es-ES" sz="1600" dirty="0">
              <a:solidFill>
                <a:schemeClr val="accent1"/>
              </a:solidFill>
            </a:endParaRPr>
          </a:p>
        </p:txBody>
      </p:sp>
      <p:grpSp>
        <p:nvGrpSpPr>
          <p:cNvPr id="10" name="9 Grupo"/>
          <p:cNvGrpSpPr/>
          <p:nvPr/>
        </p:nvGrpSpPr>
        <p:grpSpPr>
          <a:xfrm>
            <a:off x="-108520" y="0"/>
            <a:ext cx="1872208" cy="6858000"/>
            <a:chOff x="-108520" y="0"/>
            <a:chExt cx="1872208" cy="6858000"/>
          </a:xfrm>
        </p:grpSpPr>
        <p:grpSp>
          <p:nvGrpSpPr>
            <p:cNvPr id="4" name="3 Grupo"/>
            <p:cNvGrpSpPr/>
            <p:nvPr/>
          </p:nvGrpSpPr>
          <p:grpSpPr>
            <a:xfrm>
              <a:off x="-108520" y="0"/>
              <a:ext cx="1872208" cy="6858000"/>
              <a:chOff x="-108520" y="0"/>
              <a:chExt cx="1872208" cy="6858000"/>
            </a:xfrm>
          </p:grpSpPr>
          <p:grpSp>
            <p:nvGrpSpPr>
              <p:cNvPr id="5" name="4 Grupo"/>
              <p:cNvGrpSpPr/>
              <p:nvPr/>
            </p:nvGrpSpPr>
            <p:grpSpPr>
              <a:xfrm>
                <a:off x="-108520" y="0"/>
                <a:ext cx="1872208" cy="6858000"/>
                <a:chOff x="-108520" y="0"/>
                <a:chExt cx="1872208" cy="6858000"/>
              </a:xfrm>
            </p:grpSpPr>
            <p:sp>
              <p:nvSpPr>
                <p:cNvPr id="8" name="7 Rectángulo"/>
                <p:cNvSpPr/>
                <p:nvPr/>
              </p:nvSpPr>
              <p:spPr>
                <a:xfrm>
                  <a:off x="-108520" y="0"/>
                  <a:ext cx="18002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8 Rectángulo"/>
                <p:cNvSpPr/>
                <p:nvPr/>
              </p:nvSpPr>
              <p:spPr>
                <a:xfrm>
                  <a:off x="1619672" y="0"/>
                  <a:ext cx="144016" cy="6858000"/>
                </a:xfrm>
                <a:prstGeom prst="rect">
                  <a:avLst/>
                </a:prstGeom>
                <a:gradFill flip="none" rotWithShape="1">
                  <a:gsLst>
                    <a:gs pos="0">
                      <a:srgbClr val="A03214">
                        <a:tint val="66000"/>
                        <a:satMod val="160000"/>
                      </a:srgbClr>
                    </a:gs>
                    <a:gs pos="50000">
                      <a:srgbClr val="A03214">
                        <a:tint val="44500"/>
                        <a:satMod val="160000"/>
                      </a:srgbClr>
                    </a:gs>
                    <a:gs pos="100000">
                      <a:srgbClr val="A03214">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pic>
            <p:nvPicPr>
              <p:cNvPr id="6" name="Pictur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917" y="337840"/>
                <a:ext cx="903288" cy="1290960"/>
              </a:xfrm>
              <a:prstGeom prst="rect">
                <a:avLst/>
              </a:prstGeom>
              <a:noFill/>
              <a:ln>
                <a:noFill/>
              </a:ln>
              <a:extLst/>
            </p:spPr>
          </p:pic>
          <p:pic>
            <p:nvPicPr>
              <p:cNvPr id="7" name="Picture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917" y="5451688"/>
                <a:ext cx="1045845" cy="929640"/>
              </a:xfrm>
              <a:prstGeom prst="rect">
                <a:avLst/>
              </a:prstGeom>
              <a:noFill/>
              <a:ln>
                <a:noFill/>
              </a:ln>
              <a:extLst/>
            </p:spPr>
          </p:pic>
        </p:grpSp>
        <p:sp>
          <p:nvSpPr>
            <p:cNvPr id="13" name="12 CuadroTexto"/>
            <p:cNvSpPr txBox="1"/>
            <p:nvPr/>
          </p:nvSpPr>
          <p:spPr>
            <a:xfrm>
              <a:off x="232750" y="1988840"/>
              <a:ext cx="1170898" cy="3240360"/>
            </a:xfrm>
            <a:prstGeom prst="rect">
              <a:avLst/>
            </a:prstGeom>
            <a:noFill/>
          </p:spPr>
          <p:txBody>
            <a:bodyPr vert="wordArtVert" wrap="square" rtlCol="0">
              <a:spAutoFit/>
            </a:bodyPr>
            <a:lstStyle/>
            <a:p>
              <a:pPr algn="ctr"/>
              <a:r>
                <a:rPr lang="es-MX" dirty="0" smtClean="0"/>
                <a:t>ESIME</a:t>
              </a:r>
            </a:p>
            <a:p>
              <a:pPr algn="ctr"/>
              <a:endParaRPr lang="es-MX" dirty="0"/>
            </a:p>
            <a:p>
              <a:pPr algn="ctr"/>
              <a:r>
                <a:rPr lang="es-MX" dirty="0" smtClean="0"/>
                <a:t>CULHUACAN</a:t>
              </a:r>
            </a:p>
          </p:txBody>
        </p:sp>
      </p:grpSp>
      <p:cxnSp>
        <p:nvCxnSpPr>
          <p:cNvPr id="12" name="11 Conector recto de flecha"/>
          <p:cNvCxnSpPr/>
          <p:nvPr/>
        </p:nvCxnSpPr>
        <p:spPr>
          <a:xfrm flipV="1">
            <a:off x="3123822" y="1700808"/>
            <a:ext cx="1224136" cy="252028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p:nvPr/>
        </p:nvCxnSpPr>
        <p:spPr>
          <a:xfrm flipV="1">
            <a:off x="3123822" y="3429000"/>
            <a:ext cx="2966020" cy="792088"/>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3141824" y="2781496"/>
            <a:ext cx="504056" cy="369332"/>
          </a:xfrm>
          <a:prstGeom prst="rect">
            <a:avLst/>
          </a:prstGeom>
          <a:noFill/>
        </p:spPr>
        <p:txBody>
          <a:bodyPr wrap="square" rtlCol="0">
            <a:spAutoFit/>
          </a:bodyPr>
          <a:lstStyle/>
          <a:p>
            <a:r>
              <a:rPr lang="es-MX" dirty="0" smtClean="0"/>
              <a:t>V1</a:t>
            </a:r>
            <a:endParaRPr lang="es-MX" dirty="0"/>
          </a:p>
        </p:txBody>
      </p:sp>
      <p:sp>
        <p:nvSpPr>
          <p:cNvPr id="17" name="16 CuadroTexto"/>
          <p:cNvSpPr txBox="1"/>
          <p:nvPr/>
        </p:nvSpPr>
        <p:spPr>
          <a:xfrm>
            <a:off x="4606832" y="3865820"/>
            <a:ext cx="504056" cy="369332"/>
          </a:xfrm>
          <a:prstGeom prst="rect">
            <a:avLst/>
          </a:prstGeom>
          <a:noFill/>
        </p:spPr>
        <p:txBody>
          <a:bodyPr wrap="square" rtlCol="0">
            <a:spAutoFit/>
          </a:bodyPr>
          <a:lstStyle/>
          <a:p>
            <a:r>
              <a:rPr lang="es-MX" dirty="0" smtClean="0"/>
              <a:t>V2</a:t>
            </a:r>
            <a:endParaRPr lang="es-MX" dirty="0"/>
          </a:p>
        </p:txBody>
      </p:sp>
      <p:sp>
        <p:nvSpPr>
          <p:cNvPr id="18" name="17 CuadroTexto"/>
          <p:cNvSpPr txBox="1"/>
          <p:nvPr/>
        </p:nvSpPr>
        <p:spPr>
          <a:xfrm>
            <a:off x="2531226" y="4262772"/>
            <a:ext cx="504056" cy="369332"/>
          </a:xfrm>
          <a:prstGeom prst="rect">
            <a:avLst/>
          </a:prstGeom>
          <a:noFill/>
        </p:spPr>
        <p:txBody>
          <a:bodyPr wrap="square" rtlCol="0">
            <a:spAutoFit/>
          </a:bodyPr>
          <a:lstStyle/>
          <a:p>
            <a:r>
              <a:rPr lang="es-MX" dirty="0" err="1" smtClean="0"/>
              <a:t>Vo</a:t>
            </a:r>
            <a:endParaRPr lang="es-MX" dirty="0"/>
          </a:p>
        </p:txBody>
      </p:sp>
      <p:cxnSp>
        <p:nvCxnSpPr>
          <p:cNvPr id="21" name="20 Conector recto"/>
          <p:cNvCxnSpPr/>
          <p:nvPr/>
        </p:nvCxnSpPr>
        <p:spPr>
          <a:xfrm>
            <a:off x="3123822" y="1844824"/>
            <a:ext cx="0" cy="396044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H="1">
            <a:off x="1763688" y="4235152"/>
            <a:ext cx="496053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a:off x="3267838" y="2781496"/>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32 Conector recto de flecha"/>
          <p:cNvCxnSpPr/>
          <p:nvPr/>
        </p:nvCxnSpPr>
        <p:spPr>
          <a:xfrm>
            <a:off x="4707998" y="3865820"/>
            <a:ext cx="2014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36 Conector"/>
          <p:cNvSpPr/>
          <p:nvPr/>
        </p:nvSpPr>
        <p:spPr>
          <a:xfrm>
            <a:off x="4243955" y="3150828"/>
            <a:ext cx="104003" cy="13415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38 CuadroTexto"/>
          <p:cNvSpPr txBox="1"/>
          <p:nvPr/>
        </p:nvSpPr>
        <p:spPr>
          <a:xfrm>
            <a:off x="4455970" y="2841926"/>
            <a:ext cx="504056" cy="369332"/>
          </a:xfrm>
          <a:prstGeom prst="rect">
            <a:avLst/>
          </a:prstGeom>
          <a:noFill/>
        </p:spPr>
        <p:txBody>
          <a:bodyPr wrap="square" rtlCol="0">
            <a:spAutoFit/>
          </a:bodyPr>
          <a:lstStyle/>
          <a:p>
            <a:r>
              <a:rPr lang="es-MX" dirty="0" smtClean="0"/>
              <a:t>V</a:t>
            </a:r>
            <a:endParaRPr lang="es-MX" dirty="0"/>
          </a:p>
        </p:txBody>
      </p:sp>
      <p:pic>
        <p:nvPicPr>
          <p:cNvPr id="3074" name="Picture 2" descr="$\displaystyle {\frac{v \otimes v_2 - v_0 \otimes v_2}{v_1 \otimes v_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7163" y="4655404"/>
            <a:ext cx="2075117" cy="819584"/>
          </a:xfrm>
          <a:prstGeom prst="rect">
            <a:avLst/>
          </a:prstGeom>
          <a:noFill/>
          <a:extLst>
            <a:ext uri="{909E8E84-426E-40DD-AFC4-6F175D3DCCD1}">
              <a14:hiddenFill xmlns:a14="http://schemas.microsoft.com/office/drawing/2010/main">
                <a:solidFill>
                  <a:srgbClr val="FFFFFF"/>
                </a:solidFill>
              </a14:hiddenFill>
            </a:ext>
          </a:extLst>
        </p:spPr>
      </p:pic>
      <p:sp>
        <p:nvSpPr>
          <p:cNvPr id="41" name="40 CuadroTexto"/>
          <p:cNvSpPr txBox="1"/>
          <p:nvPr/>
        </p:nvSpPr>
        <p:spPr>
          <a:xfrm>
            <a:off x="4355976" y="4777164"/>
            <a:ext cx="648072" cy="369332"/>
          </a:xfrm>
          <a:prstGeom prst="rect">
            <a:avLst/>
          </a:prstGeom>
          <a:noFill/>
        </p:spPr>
        <p:txBody>
          <a:bodyPr wrap="square" rtlCol="0">
            <a:spAutoFit/>
          </a:bodyPr>
          <a:lstStyle/>
          <a:p>
            <a:r>
              <a:rPr lang="es-MX" dirty="0" smtClean="0">
                <a:solidFill>
                  <a:schemeClr val="accent1"/>
                </a:solidFill>
              </a:rPr>
              <a:t>A1 =</a:t>
            </a:r>
            <a:endParaRPr lang="es-MX" dirty="0">
              <a:solidFill>
                <a:schemeClr val="accent1"/>
              </a:solidFill>
            </a:endParaRPr>
          </a:p>
        </p:txBody>
      </p:sp>
      <p:sp>
        <p:nvSpPr>
          <p:cNvPr id="43" name="42 CuadroTexto"/>
          <p:cNvSpPr txBox="1"/>
          <p:nvPr/>
        </p:nvSpPr>
        <p:spPr>
          <a:xfrm>
            <a:off x="4355976" y="5910672"/>
            <a:ext cx="648072" cy="369332"/>
          </a:xfrm>
          <a:prstGeom prst="rect">
            <a:avLst/>
          </a:prstGeom>
          <a:noFill/>
        </p:spPr>
        <p:txBody>
          <a:bodyPr wrap="square" rtlCol="0">
            <a:spAutoFit/>
          </a:bodyPr>
          <a:lstStyle/>
          <a:p>
            <a:r>
              <a:rPr lang="es-MX" dirty="0" smtClean="0">
                <a:solidFill>
                  <a:schemeClr val="accent1"/>
                </a:solidFill>
              </a:rPr>
              <a:t>A1 =</a:t>
            </a:r>
            <a:endParaRPr lang="es-MX" dirty="0">
              <a:solidFill>
                <a:schemeClr val="accent1"/>
              </a:solidFill>
            </a:endParaRPr>
          </a:p>
        </p:txBody>
      </p:sp>
      <p:pic>
        <p:nvPicPr>
          <p:cNvPr id="3076" name="Picture 4" descr="$\displaystyle {\frac{v \otimes v_1 - v_0 \otimes v_1}{v_1 \otimes v_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7162" y="5771528"/>
            <a:ext cx="2075117" cy="819584"/>
          </a:xfrm>
          <a:prstGeom prst="rect">
            <a:avLst/>
          </a:prstGeom>
          <a:noFill/>
          <a:extLst>
            <a:ext uri="{909E8E84-426E-40DD-AFC4-6F175D3DCCD1}">
              <a14:hiddenFill xmlns:a14="http://schemas.microsoft.com/office/drawing/2010/main">
                <a:solidFill>
                  <a:srgbClr val="FFFFFF"/>
                </a:solidFill>
              </a14:hiddenFill>
            </a:ext>
          </a:extLst>
        </p:spPr>
      </p:pic>
      <p:sp>
        <p:nvSpPr>
          <p:cNvPr id="42" name="41 CuadroTexto"/>
          <p:cNvSpPr txBox="1"/>
          <p:nvPr/>
        </p:nvSpPr>
        <p:spPr>
          <a:xfrm>
            <a:off x="2133712" y="5771528"/>
            <a:ext cx="2016224" cy="338554"/>
          </a:xfrm>
          <a:prstGeom prst="rect">
            <a:avLst/>
          </a:prstGeom>
          <a:noFill/>
        </p:spPr>
        <p:txBody>
          <a:bodyPr wrap="square" rtlCol="0">
            <a:spAutoFit/>
          </a:bodyPr>
          <a:lstStyle/>
          <a:p>
            <a:r>
              <a:rPr lang="es-MX" sz="1600" dirty="0" smtClean="0"/>
              <a:t>Grafica 1. Vectores</a:t>
            </a:r>
            <a:endParaRPr lang="es-MX" sz="1600" dirty="0"/>
          </a:p>
        </p:txBody>
      </p:sp>
      <p:sp>
        <p:nvSpPr>
          <p:cNvPr id="46" name="45 CuadroTexto"/>
          <p:cNvSpPr txBox="1"/>
          <p:nvPr/>
        </p:nvSpPr>
        <p:spPr>
          <a:xfrm>
            <a:off x="7095232" y="4792553"/>
            <a:ext cx="1293192" cy="338554"/>
          </a:xfrm>
          <a:prstGeom prst="rect">
            <a:avLst/>
          </a:prstGeom>
          <a:noFill/>
        </p:spPr>
        <p:txBody>
          <a:bodyPr wrap="square" rtlCol="0">
            <a:spAutoFit/>
          </a:bodyPr>
          <a:lstStyle/>
          <a:p>
            <a:r>
              <a:rPr lang="es-MX" sz="1600" b="1" dirty="0" smtClean="0"/>
              <a:t>Ecuación</a:t>
            </a:r>
            <a:r>
              <a:rPr lang="es-MX" sz="1600" dirty="0" smtClean="0"/>
              <a:t> 1. </a:t>
            </a:r>
            <a:endParaRPr lang="es-MX" sz="1600" dirty="0"/>
          </a:p>
        </p:txBody>
      </p:sp>
      <p:sp>
        <p:nvSpPr>
          <p:cNvPr id="47" name="46 CuadroTexto"/>
          <p:cNvSpPr txBox="1"/>
          <p:nvPr/>
        </p:nvSpPr>
        <p:spPr>
          <a:xfrm>
            <a:off x="7107932" y="5884753"/>
            <a:ext cx="1293192" cy="338554"/>
          </a:xfrm>
          <a:prstGeom prst="rect">
            <a:avLst/>
          </a:prstGeom>
          <a:noFill/>
        </p:spPr>
        <p:txBody>
          <a:bodyPr wrap="square" rtlCol="0">
            <a:spAutoFit/>
          </a:bodyPr>
          <a:lstStyle/>
          <a:p>
            <a:r>
              <a:rPr lang="es-MX" sz="1600" b="1" dirty="0" smtClean="0"/>
              <a:t>Ecuación</a:t>
            </a:r>
            <a:r>
              <a:rPr lang="es-MX" sz="1600" dirty="0" smtClean="0"/>
              <a:t> 2. </a:t>
            </a:r>
            <a:endParaRPr lang="es-MX" sz="1600" dirty="0"/>
          </a:p>
        </p:txBody>
      </p:sp>
      <p:sp>
        <p:nvSpPr>
          <p:cNvPr id="11" name="10 CuadroTexto"/>
          <p:cNvSpPr txBox="1"/>
          <p:nvPr/>
        </p:nvSpPr>
        <p:spPr>
          <a:xfrm>
            <a:off x="6300192" y="1988840"/>
            <a:ext cx="2592288" cy="646331"/>
          </a:xfrm>
          <a:prstGeom prst="rect">
            <a:avLst/>
          </a:prstGeom>
          <a:noFill/>
        </p:spPr>
        <p:txBody>
          <a:bodyPr wrap="square" rtlCol="0">
            <a:spAutoFit/>
          </a:bodyPr>
          <a:lstStyle/>
          <a:p>
            <a:pPr algn="just"/>
            <a:r>
              <a:rPr lang="es-MX" dirty="0" smtClean="0"/>
              <a:t>Combinación Lineal y Espacios Vectoriales</a:t>
            </a:r>
          </a:p>
        </p:txBody>
      </p:sp>
    </p:spTree>
    <p:extLst>
      <p:ext uri="{BB962C8B-B14F-4D97-AF65-F5344CB8AC3E}">
        <p14:creationId xmlns:p14="http://schemas.microsoft.com/office/powerpoint/2010/main" val="2995911161"/>
      </p:ext>
    </p:extLst>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274638"/>
            <a:ext cx="6923112" cy="1143000"/>
          </a:xfrm>
        </p:spPr>
        <p:txBody>
          <a:bodyPr>
            <a:normAutofit/>
          </a:bodyPr>
          <a:lstStyle/>
          <a:p>
            <a:r>
              <a:rPr lang="es-MX" dirty="0"/>
              <a:t>7</a:t>
            </a:r>
            <a:r>
              <a:rPr lang="es-MX" dirty="0" smtClean="0"/>
              <a:t>. </a:t>
            </a:r>
            <a:r>
              <a:rPr lang="es-MX" dirty="0" smtClean="0"/>
              <a:t>Logros Obtenidos</a:t>
            </a:r>
            <a:endParaRPr lang="es-MX" dirty="0"/>
          </a:p>
        </p:txBody>
      </p:sp>
      <p:sp>
        <p:nvSpPr>
          <p:cNvPr id="3" name="2 Marcador de contenido"/>
          <p:cNvSpPr>
            <a:spLocks noGrp="1"/>
          </p:cNvSpPr>
          <p:nvPr>
            <p:ph idx="1"/>
          </p:nvPr>
        </p:nvSpPr>
        <p:spPr>
          <a:xfrm>
            <a:off x="1969368" y="1600201"/>
            <a:ext cx="6923112" cy="1468760"/>
          </a:xfrm>
        </p:spPr>
        <p:txBody>
          <a:bodyPr>
            <a:normAutofit/>
          </a:bodyPr>
          <a:lstStyle/>
          <a:p>
            <a:pPr>
              <a:buFont typeface="Wingdings" pitchFamily="2" charset="2"/>
              <a:buChar char="Ø"/>
            </a:pPr>
            <a:r>
              <a:rPr lang="es-MX" sz="2400" dirty="0" smtClean="0">
                <a:solidFill>
                  <a:schemeClr val="accent5"/>
                </a:solidFill>
              </a:rPr>
              <a:t>Aplicación del Cliente</a:t>
            </a:r>
          </a:p>
        </p:txBody>
      </p:sp>
      <p:sp>
        <p:nvSpPr>
          <p:cNvPr id="22" name="21 Marcador de número de diapositiva"/>
          <p:cNvSpPr>
            <a:spLocks noGrp="1"/>
          </p:cNvSpPr>
          <p:nvPr>
            <p:ph type="sldNum" sz="quarter" idx="12"/>
          </p:nvPr>
        </p:nvSpPr>
        <p:spPr>
          <a:xfrm>
            <a:off x="7740352" y="6356350"/>
            <a:ext cx="946448" cy="365125"/>
          </a:xfrm>
        </p:spPr>
        <p:txBody>
          <a:bodyPr/>
          <a:lstStyle/>
          <a:p>
            <a:pPr>
              <a:defRPr/>
            </a:pPr>
            <a:fld id="{99C72EB0-1154-4BF4-945E-9E207E32D357}" type="slidenum">
              <a:rPr lang="es-ES" sz="1600" smtClean="0">
                <a:solidFill>
                  <a:schemeClr val="accent1"/>
                </a:solidFill>
              </a:rPr>
              <a:pPr>
                <a:defRPr/>
              </a:pPr>
              <a:t>19</a:t>
            </a:fld>
            <a:endParaRPr lang="es-ES" sz="1600" dirty="0">
              <a:solidFill>
                <a:schemeClr val="accent1"/>
              </a:solidFill>
            </a:endParaRPr>
          </a:p>
        </p:txBody>
      </p:sp>
      <p:grpSp>
        <p:nvGrpSpPr>
          <p:cNvPr id="10" name="9 Grupo"/>
          <p:cNvGrpSpPr/>
          <p:nvPr/>
        </p:nvGrpSpPr>
        <p:grpSpPr>
          <a:xfrm>
            <a:off x="-108520" y="0"/>
            <a:ext cx="1872208" cy="6858000"/>
            <a:chOff x="-108520" y="0"/>
            <a:chExt cx="1872208" cy="6858000"/>
          </a:xfrm>
        </p:grpSpPr>
        <p:grpSp>
          <p:nvGrpSpPr>
            <p:cNvPr id="4" name="3 Grupo"/>
            <p:cNvGrpSpPr/>
            <p:nvPr/>
          </p:nvGrpSpPr>
          <p:grpSpPr>
            <a:xfrm>
              <a:off x="-108520" y="0"/>
              <a:ext cx="1872208" cy="6858000"/>
              <a:chOff x="-108520" y="0"/>
              <a:chExt cx="1872208" cy="6858000"/>
            </a:xfrm>
          </p:grpSpPr>
          <p:grpSp>
            <p:nvGrpSpPr>
              <p:cNvPr id="5" name="4 Grupo"/>
              <p:cNvGrpSpPr/>
              <p:nvPr/>
            </p:nvGrpSpPr>
            <p:grpSpPr>
              <a:xfrm>
                <a:off x="-108520" y="0"/>
                <a:ext cx="1872208" cy="6858000"/>
                <a:chOff x="-108520" y="0"/>
                <a:chExt cx="1872208" cy="6858000"/>
              </a:xfrm>
            </p:grpSpPr>
            <p:sp>
              <p:nvSpPr>
                <p:cNvPr id="8" name="7 Rectángulo"/>
                <p:cNvSpPr/>
                <p:nvPr/>
              </p:nvSpPr>
              <p:spPr>
                <a:xfrm>
                  <a:off x="-108520" y="0"/>
                  <a:ext cx="18002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8 Rectángulo"/>
                <p:cNvSpPr/>
                <p:nvPr/>
              </p:nvSpPr>
              <p:spPr>
                <a:xfrm>
                  <a:off x="1619672" y="0"/>
                  <a:ext cx="144016" cy="6858000"/>
                </a:xfrm>
                <a:prstGeom prst="rect">
                  <a:avLst/>
                </a:prstGeom>
                <a:gradFill flip="none" rotWithShape="1">
                  <a:gsLst>
                    <a:gs pos="0">
                      <a:srgbClr val="A03214">
                        <a:tint val="66000"/>
                        <a:satMod val="160000"/>
                      </a:srgbClr>
                    </a:gs>
                    <a:gs pos="50000">
                      <a:srgbClr val="A03214">
                        <a:tint val="44500"/>
                        <a:satMod val="160000"/>
                      </a:srgbClr>
                    </a:gs>
                    <a:gs pos="100000">
                      <a:srgbClr val="A03214">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pic>
            <p:nvPicPr>
              <p:cNvPr id="6" name="Pictur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917" y="337840"/>
                <a:ext cx="903288" cy="1290960"/>
              </a:xfrm>
              <a:prstGeom prst="rect">
                <a:avLst/>
              </a:prstGeom>
              <a:noFill/>
              <a:ln>
                <a:noFill/>
              </a:ln>
              <a:extLst/>
            </p:spPr>
          </p:pic>
          <p:pic>
            <p:nvPicPr>
              <p:cNvPr id="7" name="Picture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917" y="5451688"/>
                <a:ext cx="1045845" cy="929640"/>
              </a:xfrm>
              <a:prstGeom prst="rect">
                <a:avLst/>
              </a:prstGeom>
              <a:noFill/>
              <a:ln>
                <a:noFill/>
              </a:ln>
              <a:extLst/>
            </p:spPr>
          </p:pic>
        </p:grpSp>
        <p:sp>
          <p:nvSpPr>
            <p:cNvPr id="13" name="12 CuadroTexto"/>
            <p:cNvSpPr txBox="1"/>
            <p:nvPr/>
          </p:nvSpPr>
          <p:spPr>
            <a:xfrm>
              <a:off x="232750" y="1988840"/>
              <a:ext cx="1170898" cy="3240360"/>
            </a:xfrm>
            <a:prstGeom prst="rect">
              <a:avLst/>
            </a:prstGeom>
            <a:noFill/>
          </p:spPr>
          <p:txBody>
            <a:bodyPr vert="wordArtVert" wrap="square" rtlCol="0">
              <a:spAutoFit/>
            </a:bodyPr>
            <a:lstStyle/>
            <a:p>
              <a:pPr algn="ctr"/>
              <a:r>
                <a:rPr lang="es-MX" dirty="0" smtClean="0"/>
                <a:t>ESIME</a:t>
              </a:r>
            </a:p>
            <a:p>
              <a:pPr algn="ctr"/>
              <a:endParaRPr lang="es-MX" dirty="0"/>
            </a:p>
            <a:p>
              <a:pPr algn="ctr"/>
              <a:r>
                <a:rPr lang="es-MX" dirty="0" smtClean="0"/>
                <a:t>CULHUACAN</a:t>
              </a:r>
            </a:p>
          </p:txBody>
        </p:sp>
      </p:grpSp>
      <p:sp>
        <p:nvSpPr>
          <p:cNvPr id="14" name="13 CuadroTexto"/>
          <p:cNvSpPr txBox="1"/>
          <p:nvPr/>
        </p:nvSpPr>
        <p:spPr>
          <a:xfrm>
            <a:off x="1786714" y="5589240"/>
            <a:ext cx="3001310" cy="646331"/>
          </a:xfrm>
          <a:prstGeom prst="rect">
            <a:avLst/>
          </a:prstGeom>
          <a:noFill/>
        </p:spPr>
        <p:txBody>
          <a:bodyPr wrap="square" rtlCol="0">
            <a:spAutoFit/>
          </a:bodyPr>
          <a:lstStyle/>
          <a:p>
            <a:pPr algn="ctr"/>
            <a:r>
              <a:rPr lang="es-MX" b="1" dirty="0" smtClean="0"/>
              <a:t>Figura 5</a:t>
            </a:r>
            <a:r>
              <a:rPr lang="es-MX" dirty="0" smtClean="0"/>
              <a:t>. Aplicación cliente sección registro. </a:t>
            </a:r>
            <a:endParaRPr lang="es-MX" dirty="0"/>
          </a:p>
        </p:txBody>
      </p:sp>
      <p:sp>
        <p:nvSpPr>
          <p:cNvPr id="16" name="15 CuadroTexto"/>
          <p:cNvSpPr txBox="1"/>
          <p:nvPr/>
        </p:nvSpPr>
        <p:spPr>
          <a:xfrm>
            <a:off x="5004048" y="5589240"/>
            <a:ext cx="3427893" cy="646331"/>
          </a:xfrm>
          <a:prstGeom prst="rect">
            <a:avLst/>
          </a:prstGeom>
          <a:noFill/>
        </p:spPr>
        <p:txBody>
          <a:bodyPr wrap="square" rtlCol="0">
            <a:spAutoFit/>
          </a:bodyPr>
          <a:lstStyle/>
          <a:p>
            <a:pPr algn="ctr"/>
            <a:r>
              <a:rPr lang="es-MX" b="1" dirty="0" smtClean="0"/>
              <a:t>Figura 6</a:t>
            </a:r>
            <a:r>
              <a:rPr lang="es-MX" dirty="0" smtClean="0"/>
              <a:t>. Aplicación cliente selección de ruta.</a:t>
            </a:r>
            <a:endParaRPr lang="es-MX" dirty="0"/>
          </a:p>
        </p:txBody>
      </p:sp>
      <p:pic>
        <p:nvPicPr>
          <p:cNvPr id="12" name="11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1662" y="2366185"/>
            <a:ext cx="2100698" cy="31510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14 Image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31276" y="2372397"/>
            <a:ext cx="2096557" cy="31448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05455840"/>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113384" y="1196752"/>
            <a:ext cx="6707088" cy="5328592"/>
          </a:xfrm>
        </p:spPr>
        <p:txBody>
          <a:bodyPr>
            <a:noAutofit/>
          </a:bodyPr>
          <a:lstStyle/>
          <a:p>
            <a:pPr marL="0" indent="0" algn="just">
              <a:buNone/>
            </a:pPr>
            <a:r>
              <a:rPr lang="es-MX" sz="2400" dirty="0" smtClean="0">
                <a:solidFill>
                  <a:schemeClr val="accent5"/>
                </a:solidFill>
              </a:rPr>
              <a:t>1. Planteamiento del problema</a:t>
            </a:r>
          </a:p>
          <a:p>
            <a:pPr marL="0" indent="0" algn="just">
              <a:buNone/>
            </a:pPr>
            <a:r>
              <a:rPr lang="es-MX" sz="2400" dirty="0" smtClean="0">
                <a:solidFill>
                  <a:schemeClr val="accent5"/>
                </a:solidFill>
              </a:rPr>
              <a:t>2. Objetivo General</a:t>
            </a:r>
          </a:p>
          <a:p>
            <a:pPr marL="400050" lvl="1" indent="0" algn="just">
              <a:buNone/>
            </a:pPr>
            <a:r>
              <a:rPr lang="es-MX" sz="1800" dirty="0" smtClean="0">
                <a:solidFill>
                  <a:schemeClr val="accent5"/>
                </a:solidFill>
              </a:rPr>
              <a:t>2.1 Objetivo Específicos</a:t>
            </a:r>
          </a:p>
          <a:p>
            <a:pPr marL="0" indent="0" algn="just">
              <a:buNone/>
            </a:pPr>
            <a:r>
              <a:rPr lang="es-MX" sz="2400" dirty="0" smtClean="0">
                <a:solidFill>
                  <a:schemeClr val="accent5"/>
                </a:solidFill>
              </a:rPr>
              <a:t>3. </a:t>
            </a:r>
            <a:r>
              <a:rPr lang="es-MX" sz="2400" dirty="0" smtClean="0">
                <a:solidFill>
                  <a:schemeClr val="accent5"/>
                </a:solidFill>
              </a:rPr>
              <a:t>Justificación</a:t>
            </a:r>
          </a:p>
          <a:p>
            <a:pPr marL="0" indent="0" algn="just">
              <a:buNone/>
            </a:pPr>
            <a:r>
              <a:rPr lang="es-MX" sz="2400" dirty="0" smtClean="0">
                <a:solidFill>
                  <a:schemeClr val="accent5"/>
                </a:solidFill>
              </a:rPr>
              <a:t>4. Funcionamiento GCM</a:t>
            </a:r>
            <a:endParaRPr lang="es-MX" sz="2400" dirty="0" smtClean="0">
              <a:solidFill>
                <a:schemeClr val="accent5"/>
              </a:solidFill>
            </a:endParaRPr>
          </a:p>
          <a:p>
            <a:pPr marL="0" indent="0" algn="just">
              <a:buNone/>
            </a:pPr>
            <a:r>
              <a:rPr lang="es-MX" sz="2400" dirty="0">
                <a:solidFill>
                  <a:schemeClr val="accent5"/>
                </a:solidFill>
              </a:rPr>
              <a:t>5</a:t>
            </a:r>
            <a:r>
              <a:rPr lang="es-MX" sz="2400" dirty="0" smtClean="0">
                <a:solidFill>
                  <a:schemeClr val="accent5"/>
                </a:solidFill>
              </a:rPr>
              <a:t>. </a:t>
            </a:r>
            <a:r>
              <a:rPr lang="es-MX" sz="2400" dirty="0" smtClean="0">
                <a:solidFill>
                  <a:schemeClr val="accent5"/>
                </a:solidFill>
              </a:rPr>
              <a:t>Diagrama General</a:t>
            </a:r>
          </a:p>
          <a:p>
            <a:pPr marL="0" indent="0" algn="just">
              <a:buNone/>
            </a:pPr>
            <a:r>
              <a:rPr lang="es-MX" sz="2400" dirty="0">
                <a:solidFill>
                  <a:schemeClr val="accent5"/>
                </a:solidFill>
              </a:rPr>
              <a:t>6</a:t>
            </a:r>
            <a:r>
              <a:rPr lang="es-MX" sz="2400" dirty="0" smtClean="0">
                <a:solidFill>
                  <a:schemeClr val="accent5"/>
                </a:solidFill>
              </a:rPr>
              <a:t>.Diagrama </a:t>
            </a:r>
            <a:r>
              <a:rPr lang="es-MX" sz="2400" dirty="0" smtClean="0">
                <a:solidFill>
                  <a:schemeClr val="accent5"/>
                </a:solidFill>
              </a:rPr>
              <a:t>Lógico</a:t>
            </a:r>
          </a:p>
          <a:p>
            <a:pPr marL="0" indent="0" algn="just">
              <a:buNone/>
            </a:pPr>
            <a:r>
              <a:rPr lang="es-MX" sz="2400" dirty="0">
                <a:solidFill>
                  <a:schemeClr val="accent5"/>
                </a:solidFill>
              </a:rPr>
              <a:t>7</a:t>
            </a:r>
            <a:r>
              <a:rPr lang="es-MX" sz="2400" dirty="0" smtClean="0">
                <a:solidFill>
                  <a:schemeClr val="accent5"/>
                </a:solidFill>
              </a:rPr>
              <a:t>. </a:t>
            </a:r>
            <a:r>
              <a:rPr lang="es-MX" sz="2400" dirty="0" smtClean="0">
                <a:solidFill>
                  <a:schemeClr val="accent5"/>
                </a:solidFill>
              </a:rPr>
              <a:t>Logros Obtenidos</a:t>
            </a:r>
          </a:p>
          <a:p>
            <a:pPr marL="400050" lvl="1" indent="0" algn="just">
              <a:buNone/>
            </a:pPr>
            <a:r>
              <a:rPr lang="es-MX" sz="1800" dirty="0">
                <a:solidFill>
                  <a:schemeClr val="accent5"/>
                </a:solidFill>
              </a:rPr>
              <a:t>7</a:t>
            </a:r>
            <a:r>
              <a:rPr lang="es-MX" sz="1800" dirty="0" smtClean="0">
                <a:solidFill>
                  <a:schemeClr val="accent5"/>
                </a:solidFill>
              </a:rPr>
              <a:t>.1 </a:t>
            </a:r>
            <a:r>
              <a:rPr lang="es-MX" sz="1800" dirty="0">
                <a:solidFill>
                  <a:schemeClr val="accent5"/>
                </a:solidFill>
              </a:rPr>
              <a:t>Mejoras en la aplicación del cliente</a:t>
            </a:r>
          </a:p>
          <a:p>
            <a:pPr marL="400050" lvl="1" indent="0" algn="just">
              <a:buNone/>
            </a:pPr>
            <a:r>
              <a:rPr lang="es-MX" sz="1800" dirty="0">
                <a:solidFill>
                  <a:schemeClr val="accent5"/>
                </a:solidFill>
              </a:rPr>
              <a:t>7</a:t>
            </a:r>
            <a:r>
              <a:rPr lang="es-MX" sz="1800" dirty="0" smtClean="0">
                <a:solidFill>
                  <a:schemeClr val="accent5"/>
                </a:solidFill>
              </a:rPr>
              <a:t>.2 </a:t>
            </a:r>
            <a:r>
              <a:rPr lang="es-MX" sz="1800" dirty="0">
                <a:solidFill>
                  <a:schemeClr val="accent5"/>
                </a:solidFill>
              </a:rPr>
              <a:t>Mejoras en el servidor</a:t>
            </a:r>
          </a:p>
          <a:p>
            <a:pPr marL="400050" lvl="1" indent="0" algn="just">
              <a:buNone/>
            </a:pPr>
            <a:r>
              <a:rPr lang="es-MX" sz="1800" dirty="0">
                <a:solidFill>
                  <a:schemeClr val="accent5"/>
                </a:solidFill>
              </a:rPr>
              <a:t>7</a:t>
            </a:r>
            <a:r>
              <a:rPr lang="es-MX" sz="1800" dirty="0" smtClean="0">
                <a:solidFill>
                  <a:schemeClr val="accent5"/>
                </a:solidFill>
              </a:rPr>
              <a:t>.3 </a:t>
            </a:r>
            <a:r>
              <a:rPr lang="es-MX" sz="1800" dirty="0">
                <a:solidFill>
                  <a:schemeClr val="accent5"/>
                </a:solidFill>
              </a:rPr>
              <a:t>Mejoras en la aplicación del autobús</a:t>
            </a:r>
          </a:p>
          <a:p>
            <a:pPr marL="0" indent="0" algn="just">
              <a:buNone/>
            </a:pPr>
            <a:r>
              <a:rPr lang="es-MX" sz="2400" dirty="0">
                <a:solidFill>
                  <a:schemeClr val="accent5"/>
                </a:solidFill>
              </a:rPr>
              <a:t>8</a:t>
            </a:r>
            <a:r>
              <a:rPr lang="es-MX" sz="2400" dirty="0" smtClean="0">
                <a:solidFill>
                  <a:schemeClr val="accent5"/>
                </a:solidFill>
              </a:rPr>
              <a:t>. </a:t>
            </a:r>
            <a:r>
              <a:rPr lang="es-MX" sz="2400" dirty="0" smtClean="0">
                <a:solidFill>
                  <a:schemeClr val="accent5"/>
                </a:solidFill>
              </a:rPr>
              <a:t>Plan de trabajo</a:t>
            </a:r>
          </a:p>
          <a:p>
            <a:pPr marL="0" indent="0" algn="just">
              <a:buNone/>
            </a:pPr>
            <a:r>
              <a:rPr lang="es-MX" sz="2400" dirty="0">
                <a:solidFill>
                  <a:schemeClr val="accent5"/>
                </a:solidFill>
              </a:rPr>
              <a:t>9</a:t>
            </a:r>
            <a:r>
              <a:rPr lang="es-MX" sz="2400" dirty="0" smtClean="0">
                <a:solidFill>
                  <a:schemeClr val="accent5"/>
                </a:solidFill>
              </a:rPr>
              <a:t>.Referencias</a:t>
            </a:r>
            <a:endParaRPr lang="es-MX" sz="2400" dirty="0" smtClean="0">
              <a:solidFill>
                <a:schemeClr val="accent5"/>
              </a:solidFill>
            </a:endParaRPr>
          </a:p>
        </p:txBody>
      </p:sp>
      <p:sp>
        <p:nvSpPr>
          <p:cNvPr id="2" name="1 Título"/>
          <p:cNvSpPr>
            <a:spLocks noGrp="1"/>
          </p:cNvSpPr>
          <p:nvPr>
            <p:ph type="title"/>
          </p:nvPr>
        </p:nvSpPr>
        <p:spPr>
          <a:xfrm>
            <a:off x="1763688" y="274638"/>
            <a:ext cx="6923112" cy="1143000"/>
          </a:xfrm>
        </p:spPr>
        <p:txBody>
          <a:bodyPr>
            <a:normAutofit/>
          </a:bodyPr>
          <a:lstStyle/>
          <a:p>
            <a:r>
              <a:rPr lang="es-MX" dirty="0" smtClean="0">
                <a:solidFill>
                  <a:srgbClr val="9E0202"/>
                </a:solidFill>
              </a:rPr>
              <a:t>Contenido</a:t>
            </a:r>
            <a:endParaRPr lang="es-MX" dirty="0">
              <a:solidFill>
                <a:srgbClr val="9E0202"/>
              </a:solidFill>
            </a:endParaRPr>
          </a:p>
        </p:txBody>
      </p:sp>
      <p:sp>
        <p:nvSpPr>
          <p:cNvPr id="22" name="21 Marcador de número de diapositiva"/>
          <p:cNvSpPr>
            <a:spLocks noGrp="1"/>
          </p:cNvSpPr>
          <p:nvPr>
            <p:ph type="sldNum" sz="quarter" idx="12"/>
          </p:nvPr>
        </p:nvSpPr>
        <p:spPr>
          <a:xfrm>
            <a:off x="7740352" y="6356350"/>
            <a:ext cx="946448" cy="365125"/>
          </a:xfrm>
        </p:spPr>
        <p:txBody>
          <a:bodyPr/>
          <a:lstStyle/>
          <a:p>
            <a:pPr>
              <a:defRPr/>
            </a:pPr>
            <a:fld id="{99C72EB0-1154-4BF4-945E-9E207E32D357}" type="slidenum">
              <a:rPr lang="es-ES" sz="1600" smtClean="0">
                <a:solidFill>
                  <a:schemeClr val="accent1"/>
                </a:solidFill>
              </a:rPr>
              <a:pPr>
                <a:defRPr/>
              </a:pPr>
              <a:t>2</a:t>
            </a:fld>
            <a:endParaRPr lang="es-ES" sz="1600" dirty="0">
              <a:solidFill>
                <a:schemeClr val="accent1"/>
              </a:solidFill>
            </a:endParaRPr>
          </a:p>
        </p:txBody>
      </p:sp>
      <p:grpSp>
        <p:nvGrpSpPr>
          <p:cNvPr id="24" name="23 Grupo"/>
          <p:cNvGrpSpPr/>
          <p:nvPr/>
        </p:nvGrpSpPr>
        <p:grpSpPr>
          <a:xfrm>
            <a:off x="-108520" y="0"/>
            <a:ext cx="1872208" cy="6858000"/>
            <a:chOff x="-108520" y="0"/>
            <a:chExt cx="1872208" cy="6858000"/>
          </a:xfrm>
        </p:grpSpPr>
        <p:grpSp>
          <p:nvGrpSpPr>
            <p:cNvPr id="4" name="3 Grupo"/>
            <p:cNvGrpSpPr/>
            <p:nvPr/>
          </p:nvGrpSpPr>
          <p:grpSpPr>
            <a:xfrm>
              <a:off x="-108520" y="0"/>
              <a:ext cx="1872208" cy="6858000"/>
              <a:chOff x="-108520" y="0"/>
              <a:chExt cx="1872208" cy="6858000"/>
            </a:xfrm>
          </p:grpSpPr>
          <p:grpSp>
            <p:nvGrpSpPr>
              <p:cNvPr id="5" name="4 Grupo"/>
              <p:cNvGrpSpPr/>
              <p:nvPr/>
            </p:nvGrpSpPr>
            <p:grpSpPr>
              <a:xfrm>
                <a:off x="-108520" y="0"/>
                <a:ext cx="1872208" cy="6858000"/>
                <a:chOff x="-108520" y="0"/>
                <a:chExt cx="1872208" cy="6858000"/>
              </a:xfrm>
            </p:grpSpPr>
            <p:sp>
              <p:nvSpPr>
                <p:cNvPr id="8" name="7 Rectángulo"/>
                <p:cNvSpPr/>
                <p:nvPr/>
              </p:nvSpPr>
              <p:spPr>
                <a:xfrm>
                  <a:off x="-108520" y="0"/>
                  <a:ext cx="18002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8 Rectángulo"/>
                <p:cNvSpPr/>
                <p:nvPr/>
              </p:nvSpPr>
              <p:spPr>
                <a:xfrm>
                  <a:off x="1619672" y="0"/>
                  <a:ext cx="144016" cy="6858000"/>
                </a:xfrm>
                <a:prstGeom prst="rect">
                  <a:avLst/>
                </a:prstGeom>
                <a:gradFill flip="none" rotWithShape="1">
                  <a:gsLst>
                    <a:gs pos="0">
                      <a:srgbClr val="A03214">
                        <a:tint val="66000"/>
                        <a:satMod val="160000"/>
                      </a:srgbClr>
                    </a:gs>
                    <a:gs pos="50000">
                      <a:srgbClr val="A03214">
                        <a:tint val="44500"/>
                        <a:satMod val="160000"/>
                      </a:srgbClr>
                    </a:gs>
                    <a:gs pos="100000">
                      <a:srgbClr val="A03214">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pic>
            <p:nvPicPr>
              <p:cNvPr id="6" name="Pictur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917" y="337840"/>
                <a:ext cx="903288" cy="1290960"/>
              </a:xfrm>
              <a:prstGeom prst="rect">
                <a:avLst/>
              </a:prstGeom>
              <a:noFill/>
              <a:ln>
                <a:noFill/>
              </a:ln>
              <a:extLst/>
            </p:spPr>
          </p:pic>
          <p:pic>
            <p:nvPicPr>
              <p:cNvPr id="7" name="Picture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917" y="5451688"/>
                <a:ext cx="1045845" cy="929640"/>
              </a:xfrm>
              <a:prstGeom prst="rect">
                <a:avLst/>
              </a:prstGeom>
              <a:noFill/>
              <a:ln>
                <a:noFill/>
              </a:ln>
              <a:extLst/>
            </p:spPr>
          </p:pic>
        </p:grpSp>
        <p:sp>
          <p:nvSpPr>
            <p:cNvPr id="23" name="22 CuadroTexto"/>
            <p:cNvSpPr txBox="1"/>
            <p:nvPr/>
          </p:nvSpPr>
          <p:spPr>
            <a:xfrm>
              <a:off x="232750" y="1988840"/>
              <a:ext cx="1170898" cy="3240360"/>
            </a:xfrm>
            <a:prstGeom prst="rect">
              <a:avLst/>
            </a:prstGeom>
            <a:noFill/>
          </p:spPr>
          <p:txBody>
            <a:bodyPr vert="wordArtVert" wrap="square" rtlCol="0">
              <a:spAutoFit/>
            </a:bodyPr>
            <a:lstStyle/>
            <a:p>
              <a:pPr algn="ctr"/>
              <a:r>
                <a:rPr lang="es-MX" dirty="0" smtClean="0"/>
                <a:t>ESIME</a:t>
              </a:r>
            </a:p>
            <a:p>
              <a:pPr algn="ctr"/>
              <a:endParaRPr lang="es-MX" dirty="0"/>
            </a:p>
            <a:p>
              <a:pPr algn="ctr"/>
              <a:r>
                <a:rPr lang="es-MX" dirty="0" smtClean="0"/>
                <a:t>CULHUACAN</a:t>
              </a:r>
            </a:p>
          </p:txBody>
        </p:sp>
      </p:grpSp>
    </p:spTree>
    <p:extLst>
      <p:ext uri="{BB962C8B-B14F-4D97-AF65-F5344CB8AC3E}">
        <p14:creationId xmlns:p14="http://schemas.microsoft.com/office/powerpoint/2010/main" val="3720950906"/>
      </p:ext>
    </p:extLst>
  </p:cSld>
  <p:clrMapOvr>
    <a:masterClrMapping/>
  </p:clrMapOvr>
  <p:transition>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7</a:t>
            </a:r>
            <a:r>
              <a:rPr lang="es-MX" dirty="0" smtClean="0"/>
              <a:t>.1 </a:t>
            </a:r>
            <a:r>
              <a:rPr lang="es-MX" dirty="0" smtClean="0"/>
              <a:t>Mejoras en la Aplicación del Cliente</a:t>
            </a:r>
            <a:endParaRPr lang="es-MX" dirty="0"/>
          </a:p>
        </p:txBody>
      </p:sp>
      <p:sp>
        <p:nvSpPr>
          <p:cNvPr id="3" name="2 Marcador de contenido"/>
          <p:cNvSpPr>
            <a:spLocks noGrp="1"/>
          </p:cNvSpPr>
          <p:nvPr>
            <p:ph idx="1"/>
          </p:nvPr>
        </p:nvSpPr>
        <p:spPr>
          <a:xfrm>
            <a:off x="971600" y="1412776"/>
            <a:ext cx="2674639" cy="532655"/>
          </a:xfrm>
        </p:spPr>
        <p:txBody>
          <a:bodyPr/>
          <a:lstStyle/>
          <a:p>
            <a:pPr>
              <a:buFont typeface="Wingdings" pitchFamily="2" charset="2"/>
              <a:buChar char="ü"/>
            </a:pPr>
            <a:r>
              <a:rPr lang="es-MX" sz="2400" dirty="0" smtClean="0">
                <a:solidFill>
                  <a:schemeClr val="accent1"/>
                </a:solidFill>
              </a:rPr>
              <a:t>Interfaz Grafica</a:t>
            </a:r>
          </a:p>
        </p:txBody>
      </p:sp>
      <p:sp>
        <p:nvSpPr>
          <p:cNvPr id="4" name="3 Marcador de número de diapositiva"/>
          <p:cNvSpPr>
            <a:spLocks noGrp="1"/>
          </p:cNvSpPr>
          <p:nvPr>
            <p:ph type="sldNum" sz="quarter" idx="12"/>
          </p:nvPr>
        </p:nvSpPr>
        <p:spPr/>
        <p:txBody>
          <a:bodyPr/>
          <a:lstStyle/>
          <a:p>
            <a:pPr>
              <a:defRPr/>
            </a:pPr>
            <a:fld id="{99C72EB0-1154-4BF4-945E-9E207E32D357}" type="slidenum">
              <a:rPr lang="es-ES" smtClean="0">
                <a:solidFill>
                  <a:srgbClr val="FFFFFF">
                    <a:tint val="75000"/>
                  </a:srgbClr>
                </a:solidFill>
              </a:rPr>
              <a:pPr>
                <a:defRPr/>
              </a:pPr>
              <a:t>20</a:t>
            </a:fld>
            <a:endParaRPr lang="es-ES" dirty="0">
              <a:solidFill>
                <a:srgbClr val="FFFFFF">
                  <a:tint val="75000"/>
                </a:srgbClr>
              </a:solidFill>
            </a:endParaRPr>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883" y="3212976"/>
            <a:ext cx="2045973" cy="3068960"/>
          </a:xfrm>
          <a:prstGeom prst="rect">
            <a:avLst/>
          </a:prstGeom>
        </p:spPr>
      </p:pic>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627" y="3284984"/>
            <a:ext cx="2045813" cy="3068720"/>
          </a:xfrm>
          <a:prstGeom prst="rect">
            <a:avLst/>
          </a:prstGeom>
        </p:spPr>
      </p:pic>
      <p:pic>
        <p:nvPicPr>
          <p:cNvPr id="7" name="6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3212976"/>
            <a:ext cx="2045973" cy="3068960"/>
          </a:xfrm>
          <a:prstGeom prst="rect">
            <a:avLst/>
          </a:prstGeom>
        </p:spPr>
      </p:pic>
      <p:sp>
        <p:nvSpPr>
          <p:cNvPr id="9" name="8 CuadroTexto"/>
          <p:cNvSpPr txBox="1"/>
          <p:nvPr/>
        </p:nvSpPr>
        <p:spPr>
          <a:xfrm>
            <a:off x="1125959" y="1844824"/>
            <a:ext cx="5804661" cy="461665"/>
          </a:xfrm>
          <a:prstGeom prst="rect">
            <a:avLst/>
          </a:prstGeom>
          <a:noFill/>
        </p:spPr>
        <p:txBody>
          <a:bodyPr wrap="square" rtlCol="0">
            <a:spAutoFit/>
          </a:bodyPr>
          <a:lstStyle/>
          <a:p>
            <a:pPr marL="342900" lvl="0" indent="-342900">
              <a:spcBef>
                <a:spcPct val="20000"/>
              </a:spcBef>
              <a:buFont typeface="Wingdings" pitchFamily="2" charset="2"/>
              <a:buChar char="ü"/>
            </a:pPr>
            <a:r>
              <a:rPr lang="es-MX" sz="2400" dirty="0">
                <a:solidFill>
                  <a:srgbClr val="000000"/>
                </a:solidFill>
              </a:rPr>
              <a:t>Descarga de Estaciones por Ruta (JSON</a:t>
            </a:r>
            <a:r>
              <a:rPr lang="es-MX" sz="2400" dirty="0" smtClean="0">
                <a:solidFill>
                  <a:srgbClr val="000000"/>
                </a:solidFill>
              </a:rPr>
              <a:t>)</a:t>
            </a:r>
            <a:endParaRPr lang="es-MX" sz="2400" dirty="0">
              <a:solidFill>
                <a:srgbClr val="000000"/>
              </a:solidFill>
            </a:endParaRPr>
          </a:p>
        </p:txBody>
      </p:sp>
      <p:sp>
        <p:nvSpPr>
          <p:cNvPr id="10" name="9 CuadroTexto"/>
          <p:cNvSpPr txBox="1"/>
          <p:nvPr/>
        </p:nvSpPr>
        <p:spPr>
          <a:xfrm>
            <a:off x="1269976" y="2276872"/>
            <a:ext cx="4896544" cy="461665"/>
          </a:xfrm>
          <a:prstGeom prst="rect">
            <a:avLst/>
          </a:prstGeom>
          <a:noFill/>
        </p:spPr>
        <p:txBody>
          <a:bodyPr wrap="square" rtlCol="0">
            <a:spAutoFit/>
          </a:bodyPr>
          <a:lstStyle/>
          <a:p>
            <a:pPr marL="342900" lvl="0" indent="-342900">
              <a:spcBef>
                <a:spcPct val="20000"/>
              </a:spcBef>
              <a:buFont typeface="Wingdings" pitchFamily="2" charset="2"/>
              <a:buChar char="ü"/>
            </a:pPr>
            <a:r>
              <a:rPr lang="es-MX" sz="2400" dirty="0">
                <a:solidFill>
                  <a:srgbClr val="000000"/>
                </a:solidFill>
              </a:rPr>
              <a:t>Almacenamiento en Memoria </a:t>
            </a:r>
            <a:r>
              <a:rPr lang="es-MX" sz="2400" dirty="0" smtClean="0">
                <a:solidFill>
                  <a:srgbClr val="000000"/>
                </a:solidFill>
              </a:rPr>
              <a:t>SD</a:t>
            </a:r>
            <a:endParaRPr lang="es-MX" sz="2400" dirty="0">
              <a:solidFill>
                <a:srgbClr val="000000"/>
              </a:solidFill>
            </a:endParaRPr>
          </a:p>
        </p:txBody>
      </p:sp>
      <p:sp>
        <p:nvSpPr>
          <p:cNvPr id="11" name="10 CuadroTexto"/>
          <p:cNvSpPr txBox="1"/>
          <p:nvPr/>
        </p:nvSpPr>
        <p:spPr>
          <a:xfrm>
            <a:off x="1413562" y="2708920"/>
            <a:ext cx="4918287" cy="461665"/>
          </a:xfrm>
          <a:prstGeom prst="rect">
            <a:avLst/>
          </a:prstGeom>
          <a:noFill/>
        </p:spPr>
        <p:txBody>
          <a:bodyPr wrap="square" rtlCol="0">
            <a:spAutoFit/>
          </a:bodyPr>
          <a:lstStyle/>
          <a:p>
            <a:pPr marL="342900" lvl="0" indent="-342900">
              <a:spcBef>
                <a:spcPct val="20000"/>
              </a:spcBef>
              <a:buFont typeface="Wingdings" pitchFamily="2" charset="2"/>
              <a:buChar char="ü"/>
            </a:pPr>
            <a:r>
              <a:rPr lang="es-MX" sz="2400" dirty="0">
                <a:solidFill>
                  <a:srgbClr val="000000"/>
                </a:solidFill>
              </a:rPr>
              <a:t>Solicitud de Estación </a:t>
            </a:r>
            <a:r>
              <a:rPr lang="es-MX" sz="2400" dirty="0" smtClean="0">
                <a:solidFill>
                  <a:srgbClr val="000000"/>
                </a:solidFill>
              </a:rPr>
              <a:t>Seleccionada</a:t>
            </a:r>
            <a:endParaRPr lang="es-MX" sz="2400" dirty="0">
              <a:solidFill>
                <a:srgbClr val="000000"/>
              </a:solidFill>
            </a:endParaRPr>
          </a:p>
        </p:txBody>
      </p:sp>
      <p:sp>
        <p:nvSpPr>
          <p:cNvPr id="12" name="11 CuadroTexto"/>
          <p:cNvSpPr txBox="1"/>
          <p:nvPr/>
        </p:nvSpPr>
        <p:spPr>
          <a:xfrm>
            <a:off x="1111397" y="6292994"/>
            <a:ext cx="2282943" cy="369332"/>
          </a:xfrm>
          <a:prstGeom prst="rect">
            <a:avLst/>
          </a:prstGeom>
          <a:noFill/>
        </p:spPr>
        <p:txBody>
          <a:bodyPr wrap="square" rtlCol="0">
            <a:spAutoFit/>
          </a:bodyPr>
          <a:lstStyle/>
          <a:p>
            <a:pPr algn="ctr"/>
            <a:r>
              <a:rPr lang="es-MX" b="1" dirty="0" smtClean="0"/>
              <a:t>Figura </a:t>
            </a:r>
            <a:r>
              <a:rPr lang="es-MX" b="1" dirty="0" smtClean="0"/>
              <a:t>6</a:t>
            </a:r>
            <a:r>
              <a:rPr lang="es-MX" dirty="0" smtClean="0"/>
              <a:t>. Bienvenida</a:t>
            </a:r>
            <a:endParaRPr lang="es-MX" dirty="0"/>
          </a:p>
        </p:txBody>
      </p:sp>
      <p:sp>
        <p:nvSpPr>
          <p:cNvPr id="13" name="12 CuadroTexto"/>
          <p:cNvSpPr txBox="1"/>
          <p:nvPr/>
        </p:nvSpPr>
        <p:spPr>
          <a:xfrm>
            <a:off x="3779912" y="6237312"/>
            <a:ext cx="2282943" cy="646331"/>
          </a:xfrm>
          <a:prstGeom prst="rect">
            <a:avLst/>
          </a:prstGeom>
          <a:noFill/>
        </p:spPr>
        <p:txBody>
          <a:bodyPr wrap="square" rtlCol="0">
            <a:spAutoFit/>
          </a:bodyPr>
          <a:lstStyle/>
          <a:p>
            <a:pPr algn="ctr"/>
            <a:r>
              <a:rPr lang="es-MX" b="1" dirty="0" smtClean="0"/>
              <a:t>Figura </a:t>
            </a:r>
            <a:r>
              <a:rPr lang="es-MX" b="1" dirty="0" smtClean="0"/>
              <a:t>7</a:t>
            </a:r>
            <a:r>
              <a:rPr lang="es-MX" dirty="0" smtClean="0"/>
              <a:t>. Selección l</a:t>
            </a:r>
            <a:r>
              <a:rPr lang="es-MX" dirty="0" smtClean="0"/>
              <a:t>ista de rutas.</a:t>
            </a:r>
            <a:endParaRPr lang="es-MX" dirty="0"/>
          </a:p>
        </p:txBody>
      </p:sp>
      <p:sp>
        <p:nvSpPr>
          <p:cNvPr id="14" name="13 CuadroTexto"/>
          <p:cNvSpPr txBox="1"/>
          <p:nvPr/>
        </p:nvSpPr>
        <p:spPr>
          <a:xfrm>
            <a:off x="6393513" y="6311061"/>
            <a:ext cx="2282943" cy="646331"/>
          </a:xfrm>
          <a:prstGeom prst="rect">
            <a:avLst/>
          </a:prstGeom>
          <a:noFill/>
        </p:spPr>
        <p:txBody>
          <a:bodyPr wrap="square" rtlCol="0">
            <a:spAutoFit/>
          </a:bodyPr>
          <a:lstStyle/>
          <a:p>
            <a:pPr algn="ctr"/>
            <a:r>
              <a:rPr lang="es-MX" b="1" dirty="0" smtClean="0"/>
              <a:t>Figura </a:t>
            </a:r>
            <a:r>
              <a:rPr lang="es-MX" b="1" dirty="0" smtClean="0"/>
              <a:t>8</a:t>
            </a:r>
            <a:r>
              <a:rPr lang="es-MX" dirty="0" smtClean="0"/>
              <a:t>. Selección l</a:t>
            </a:r>
            <a:r>
              <a:rPr lang="es-MX" dirty="0" smtClean="0"/>
              <a:t>ista de estaciones.</a:t>
            </a:r>
            <a:endParaRPr lang="es-MX" dirty="0"/>
          </a:p>
        </p:txBody>
      </p:sp>
      <p:sp>
        <p:nvSpPr>
          <p:cNvPr id="8" name="7 Pentágono">
            <a:hlinkClick r:id="rId5" action="ppaction://hlinkfile"/>
          </p:cNvPr>
          <p:cNvSpPr/>
          <p:nvPr/>
        </p:nvSpPr>
        <p:spPr>
          <a:xfrm>
            <a:off x="7308304" y="1556792"/>
            <a:ext cx="1152128" cy="518864"/>
          </a:xfrm>
          <a:prstGeom prst="homePlate">
            <a:avLst/>
          </a:prstGeom>
          <a:solidFill>
            <a:srgbClr val="9E0202"/>
          </a:solidFill>
        </p:spPr>
        <p:style>
          <a:lnRef idx="0">
            <a:schemeClr val="dk1"/>
          </a:lnRef>
          <a:fillRef idx="3">
            <a:schemeClr val="dk1"/>
          </a:fillRef>
          <a:effectRef idx="3">
            <a:schemeClr val="dk1"/>
          </a:effectRef>
          <a:fontRef idx="minor">
            <a:schemeClr val="lt1"/>
          </a:fontRef>
        </p:style>
        <p:txBody>
          <a:bodyPr rtlCol="0" anchor="ctr"/>
          <a:lstStyle/>
          <a:p>
            <a:pPr algn="ctr"/>
            <a:r>
              <a:rPr lang="es-MX" dirty="0" smtClean="0"/>
              <a:t>Video</a:t>
            </a:r>
            <a:endParaRPr lang="es-MX" dirty="0"/>
          </a:p>
        </p:txBody>
      </p:sp>
    </p:spTree>
    <p:extLst>
      <p:ext uri="{BB962C8B-B14F-4D97-AF65-F5344CB8AC3E}">
        <p14:creationId xmlns:p14="http://schemas.microsoft.com/office/powerpoint/2010/main" val="34314569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4000" dirty="0"/>
              <a:t>7</a:t>
            </a:r>
            <a:r>
              <a:rPr lang="es-MX" sz="4000" dirty="0" smtClean="0"/>
              <a:t>.2 </a:t>
            </a:r>
            <a:r>
              <a:rPr lang="es-MX" sz="4000" dirty="0" smtClean="0"/>
              <a:t>Mejoras en el Servidor</a:t>
            </a:r>
            <a:endParaRPr lang="es-MX" sz="4000" dirty="0"/>
          </a:p>
        </p:txBody>
      </p:sp>
      <p:sp>
        <p:nvSpPr>
          <p:cNvPr id="3" name="2 Marcador de contenido"/>
          <p:cNvSpPr>
            <a:spLocks noGrp="1"/>
          </p:cNvSpPr>
          <p:nvPr>
            <p:ph idx="1"/>
          </p:nvPr>
        </p:nvSpPr>
        <p:spPr>
          <a:xfrm>
            <a:off x="1150462" y="1196752"/>
            <a:ext cx="6013826" cy="3600400"/>
          </a:xfrm>
        </p:spPr>
        <p:txBody>
          <a:bodyPr>
            <a:normAutofit/>
          </a:bodyPr>
          <a:lstStyle/>
          <a:p>
            <a:pPr>
              <a:buFont typeface="Wingdings" pitchFamily="2" charset="2"/>
              <a:buChar char="ü"/>
            </a:pPr>
            <a:r>
              <a:rPr lang="es-MX" dirty="0" smtClean="0">
                <a:solidFill>
                  <a:schemeClr val="accent1"/>
                </a:solidFill>
              </a:rPr>
              <a:t>Proceso de Localización</a:t>
            </a:r>
          </a:p>
          <a:p>
            <a:pPr lvl="1"/>
            <a:r>
              <a:rPr lang="es-MX" dirty="0" smtClean="0">
                <a:solidFill>
                  <a:schemeClr val="accent1"/>
                </a:solidFill>
              </a:rPr>
              <a:t>Identificación de la Ruta de una </a:t>
            </a:r>
            <a:r>
              <a:rPr lang="es-MX" dirty="0" smtClean="0">
                <a:solidFill>
                  <a:schemeClr val="accent1"/>
                </a:solidFill>
              </a:rPr>
              <a:t>Unidad.</a:t>
            </a:r>
            <a:endParaRPr lang="es-MX" dirty="0" smtClean="0">
              <a:solidFill>
                <a:schemeClr val="accent1"/>
              </a:solidFill>
            </a:endParaRPr>
          </a:p>
          <a:p>
            <a:pPr lvl="1"/>
            <a:r>
              <a:rPr lang="es-MX" dirty="0" smtClean="0">
                <a:solidFill>
                  <a:schemeClr val="accent1"/>
                </a:solidFill>
              </a:rPr>
              <a:t>Ciclo para Análisis de </a:t>
            </a:r>
            <a:r>
              <a:rPr lang="es-MX" dirty="0" smtClean="0">
                <a:solidFill>
                  <a:schemeClr val="accent1"/>
                </a:solidFill>
              </a:rPr>
              <a:t>Estaciones.</a:t>
            </a:r>
            <a:endParaRPr lang="es-MX" dirty="0" smtClean="0">
              <a:solidFill>
                <a:schemeClr val="accent1"/>
              </a:solidFill>
            </a:endParaRPr>
          </a:p>
          <a:p>
            <a:pPr lvl="1"/>
            <a:r>
              <a:rPr lang="es-MX" dirty="0" smtClean="0">
                <a:solidFill>
                  <a:schemeClr val="accent1"/>
                </a:solidFill>
              </a:rPr>
              <a:t>Notificación a los </a:t>
            </a:r>
            <a:r>
              <a:rPr lang="es-MX" dirty="0" smtClean="0">
                <a:solidFill>
                  <a:schemeClr val="accent1"/>
                </a:solidFill>
              </a:rPr>
              <a:t>Usuarios.</a:t>
            </a:r>
            <a:endParaRPr lang="es-MX" dirty="0" smtClean="0">
              <a:solidFill>
                <a:schemeClr val="accent1"/>
              </a:solidFill>
            </a:endParaRPr>
          </a:p>
          <a:p>
            <a:pPr lvl="1"/>
            <a:r>
              <a:rPr lang="es-MX" dirty="0" smtClean="0">
                <a:solidFill>
                  <a:schemeClr val="accent1"/>
                </a:solidFill>
              </a:rPr>
              <a:t>Pagina Web de Monitoreo Usuarios, Unidades, Estaciones.</a:t>
            </a:r>
            <a:endParaRPr lang="es-MX" dirty="0" smtClean="0"/>
          </a:p>
          <a:p>
            <a:endParaRPr lang="es-MX" dirty="0" smtClean="0"/>
          </a:p>
          <a:p>
            <a:endParaRPr lang="es-MX" dirty="0"/>
          </a:p>
        </p:txBody>
      </p:sp>
      <p:sp>
        <p:nvSpPr>
          <p:cNvPr id="4" name="3 Marcador de número de diapositiva"/>
          <p:cNvSpPr>
            <a:spLocks noGrp="1"/>
          </p:cNvSpPr>
          <p:nvPr>
            <p:ph type="sldNum" sz="quarter" idx="12"/>
          </p:nvPr>
        </p:nvSpPr>
        <p:spPr/>
        <p:txBody>
          <a:bodyPr/>
          <a:lstStyle/>
          <a:p>
            <a:pPr>
              <a:defRPr/>
            </a:pPr>
            <a:fld id="{99C72EB0-1154-4BF4-945E-9E207E32D357}" type="slidenum">
              <a:rPr lang="es-ES" smtClean="0">
                <a:solidFill>
                  <a:schemeClr val="accent1"/>
                </a:solidFill>
              </a:rPr>
              <a:pPr>
                <a:defRPr/>
              </a:pPr>
              <a:t>21</a:t>
            </a:fld>
            <a:endParaRPr lang="es-ES" dirty="0">
              <a:solidFill>
                <a:schemeClr val="accent1"/>
              </a:solidFill>
            </a:endParaRPr>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6243" y="1844824"/>
            <a:ext cx="2352261" cy="3528392"/>
          </a:xfrm>
          <a:prstGeom prst="rect">
            <a:avLst/>
          </a:prstGeom>
        </p:spPr>
      </p:pic>
      <p:sp>
        <p:nvSpPr>
          <p:cNvPr id="6" name="5 CuadroTexto"/>
          <p:cNvSpPr txBox="1"/>
          <p:nvPr/>
        </p:nvSpPr>
        <p:spPr>
          <a:xfrm>
            <a:off x="6465617" y="5445224"/>
            <a:ext cx="2714895" cy="646331"/>
          </a:xfrm>
          <a:prstGeom prst="rect">
            <a:avLst/>
          </a:prstGeom>
          <a:noFill/>
        </p:spPr>
        <p:txBody>
          <a:bodyPr wrap="square" rtlCol="0">
            <a:spAutoFit/>
          </a:bodyPr>
          <a:lstStyle/>
          <a:p>
            <a:pPr algn="ctr"/>
            <a:r>
              <a:rPr lang="es-MX" b="1" dirty="0" smtClean="0"/>
              <a:t>Figura </a:t>
            </a:r>
            <a:r>
              <a:rPr lang="es-MX" b="1" dirty="0" smtClean="0"/>
              <a:t>9</a:t>
            </a:r>
            <a:r>
              <a:rPr lang="es-MX" dirty="0" smtClean="0"/>
              <a:t>. Muestra de mensajes</a:t>
            </a:r>
            <a:endParaRPr lang="es-MX" dirty="0"/>
          </a:p>
        </p:txBody>
      </p:sp>
      <p:grpSp>
        <p:nvGrpSpPr>
          <p:cNvPr id="7" name="9 Grupo"/>
          <p:cNvGrpSpPr/>
          <p:nvPr/>
        </p:nvGrpSpPr>
        <p:grpSpPr>
          <a:xfrm>
            <a:off x="-108520" y="0"/>
            <a:ext cx="1296144" cy="6858000"/>
            <a:chOff x="-108520" y="0"/>
            <a:chExt cx="1872208" cy="6858000"/>
          </a:xfrm>
        </p:grpSpPr>
        <p:grpSp>
          <p:nvGrpSpPr>
            <p:cNvPr id="8" name="3 Grupo"/>
            <p:cNvGrpSpPr/>
            <p:nvPr/>
          </p:nvGrpSpPr>
          <p:grpSpPr>
            <a:xfrm>
              <a:off x="-108520" y="0"/>
              <a:ext cx="1872208" cy="6858000"/>
              <a:chOff x="-108520" y="0"/>
              <a:chExt cx="1872208" cy="6858000"/>
            </a:xfrm>
          </p:grpSpPr>
          <p:grpSp>
            <p:nvGrpSpPr>
              <p:cNvPr id="10" name="4 Grupo"/>
              <p:cNvGrpSpPr/>
              <p:nvPr/>
            </p:nvGrpSpPr>
            <p:grpSpPr>
              <a:xfrm>
                <a:off x="-108520" y="0"/>
                <a:ext cx="1872208" cy="6858000"/>
                <a:chOff x="-108520" y="0"/>
                <a:chExt cx="1872208" cy="6858000"/>
              </a:xfrm>
            </p:grpSpPr>
            <p:sp>
              <p:nvSpPr>
                <p:cNvPr id="13" name="12 Rectángulo"/>
                <p:cNvSpPr/>
                <p:nvPr/>
              </p:nvSpPr>
              <p:spPr>
                <a:xfrm>
                  <a:off x="-108520" y="0"/>
                  <a:ext cx="18002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13 Rectángulo"/>
                <p:cNvSpPr/>
                <p:nvPr/>
              </p:nvSpPr>
              <p:spPr>
                <a:xfrm>
                  <a:off x="1619672" y="0"/>
                  <a:ext cx="144016" cy="6858000"/>
                </a:xfrm>
                <a:prstGeom prst="rect">
                  <a:avLst/>
                </a:prstGeom>
                <a:gradFill flip="none" rotWithShape="1">
                  <a:gsLst>
                    <a:gs pos="0">
                      <a:srgbClr val="A03214">
                        <a:tint val="66000"/>
                        <a:satMod val="160000"/>
                      </a:srgbClr>
                    </a:gs>
                    <a:gs pos="50000">
                      <a:srgbClr val="A03214">
                        <a:tint val="44500"/>
                        <a:satMod val="160000"/>
                      </a:srgbClr>
                    </a:gs>
                    <a:gs pos="100000">
                      <a:srgbClr val="A03214">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pic>
            <p:nvPicPr>
              <p:cNvPr id="11" name="Pictur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917" y="337840"/>
                <a:ext cx="903288" cy="1002928"/>
              </a:xfrm>
              <a:prstGeom prst="rect">
                <a:avLst/>
              </a:prstGeom>
              <a:noFill/>
              <a:ln>
                <a:noFill/>
              </a:ln>
              <a:extLst/>
            </p:spPr>
          </p:pic>
          <p:pic>
            <p:nvPicPr>
              <p:cNvPr id="12" name="Picture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917" y="5661248"/>
                <a:ext cx="1045846" cy="720080"/>
              </a:xfrm>
              <a:prstGeom prst="rect">
                <a:avLst/>
              </a:prstGeom>
              <a:noFill/>
              <a:ln>
                <a:noFill/>
              </a:ln>
              <a:extLst/>
            </p:spPr>
          </p:pic>
        </p:grpSp>
        <p:sp>
          <p:nvSpPr>
            <p:cNvPr id="9" name="8 CuadroTexto"/>
            <p:cNvSpPr txBox="1"/>
            <p:nvPr/>
          </p:nvSpPr>
          <p:spPr>
            <a:xfrm>
              <a:off x="55306" y="1988840"/>
              <a:ext cx="1170898" cy="3240360"/>
            </a:xfrm>
            <a:prstGeom prst="rect">
              <a:avLst/>
            </a:prstGeom>
            <a:noFill/>
          </p:spPr>
          <p:txBody>
            <a:bodyPr vert="wordArtVert" wrap="square" rtlCol="0">
              <a:spAutoFit/>
            </a:bodyPr>
            <a:lstStyle/>
            <a:p>
              <a:pPr algn="ctr"/>
              <a:r>
                <a:rPr lang="es-MX" dirty="0" smtClean="0"/>
                <a:t>ESIME</a:t>
              </a:r>
            </a:p>
            <a:p>
              <a:pPr algn="ctr"/>
              <a:endParaRPr lang="es-MX" dirty="0"/>
            </a:p>
            <a:p>
              <a:pPr algn="ctr"/>
              <a:r>
                <a:rPr lang="es-MX" dirty="0" smtClean="0"/>
                <a:t>CULHUACAN</a:t>
              </a:r>
            </a:p>
          </p:txBody>
        </p:sp>
      </p:grpSp>
    </p:spTree>
    <p:extLst>
      <p:ext uri="{BB962C8B-B14F-4D97-AF65-F5344CB8AC3E}">
        <p14:creationId xmlns:p14="http://schemas.microsoft.com/office/powerpoint/2010/main" val="29020182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7</a:t>
            </a:r>
            <a:r>
              <a:rPr lang="es-MX" dirty="0" smtClean="0"/>
              <a:t>.3 </a:t>
            </a:r>
            <a:r>
              <a:rPr lang="es-MX" dirty="0" smtClean="0"/>
              <a:t>Mejoras en la Aplicación del Autobús</a:t>
            </a:r>
            <a:endParaRPr lang="es-MX" dirty="0"/>
          </a:p>
        </p:txBody>
      </p:sp>
      <p:sp>
        <p:nvSpPr>
          <p:cNvPr id="3" name="2 Marcador de contenido"/>
          <p:cNvSpPr>
            <a:spLocks noGrp="1"/>
          </p:cNvSpPr>
          <p:nvPr>
            <p:ph idx="1"/>
          </p:nvPr>
        </p:nvSpPr>
        <p:spPr>
          <a:xfrm>
            <a:off x="1259632" y="1412776"/>
            <a:ext cx="7272808" cy="2260848"/>
          </a:xfrm>
        </p:spPr>
        <p:txBody>
          <a:bodyPr>
            <a:normAutofit lnSpcReduction="10000"/>
          </a:bodyPr>
          <a:lstStyle/>
          <a:p>
            <a:pPr>
              <a:buFont typeface="Wingdings" pitchFamily="2" charset="2"/>
              <a:buChar char="ü"/>
            </a:pPr>
            <a:r>
              <a:rPr lang="es-MX" dirty="0" smtClean="0">
                <a:solidFill>
                  <a:schemeClr val="accent1"/>
                </a:solidFill>
              </a:rPr>
              <a:t>Interfaz Grafica</a:t>
            </a:r>
          </a:p>
          <a:p>
            <a:pPr>
              <a:buFont typeface="Wingdings" pitchFamily="2" charset="2"/>
              <a:buChar char="ü"/>
            </a:pPr>
            <a:r>
              <a:rPr lang="es-MX" dirty="0" smtClean="0">
                <a:solidFill>
                  <a:schemeClr val="accent1"/>
                </a:solidFill>
              </a:rPr>
              <a:t>Registro del Autobús</a:t>
            </a:r>
          </a:p>
          <a:p>
            <a:pPr>
              <a:buFont typeface="Wingdings" pitchFamily="2" charset="2"/>
              <a:buChar char="ü"/>
            </a:pPr>
            <a:r>
              <a:rPr lang="es-MX" dirty="0" smtClean="0">
                <a:solidFill>
                  <a:schemeClr val="accent1"/>
                </a:solidFill>
              </a:rPr>
              <a:t>Automatización del envió de la Posición</a:t>
            </a:r>
          </a:p>
          <a:p>
            <a:pPr>
              <a:buFont typeface="Wingdings" pitchFamily="2" charset="2"/>
              <a:buChar char="ü"/>
            </a:pPr>
            <a:r>
              <a:rPr lang="es-MX" dirty="0" smtClean="0">
                <a:solidFill>
                  <a:schemeClr val="accent1"/>
                </a:solidFill>
              </a:rPr>
              <a:t>Funcionamiento con Tecnología A-GPS</a:t>
            </a:r>
          </a:p>
          <a:p>
            <a:endParaRPr lang="es-MX" dirty="0"/>
          </a:p>
        </p:txBody>
      </p:sp>
      <p:sp>
        <p:nvSpPr>
          <p:cNvPr id="4" name="3 Marcador de número de diapositiva"/>
          <p:cNvSpPr>
            <a:spLocks noGrp="1"/>
          </p:cNvSpPr>
          <p:nvPr>
            <p:ph type="sldNum" sz="quarter" idx="12"/>
          </p:nvPr>
        </p:nvSpPr>
        <p:spPr/>
        <p:txBody>
          <a:bodyPr/>
          <a:lstStyle/>
          <a:p>
            <a:pPr>
              <a:defRPr/>
            </a:pPr>
            <a:fld id="{99C72EB0-1154-4BF4-945E-9E207E32D357}" type="slidenum">
              <a:rPr lang="es-ES" smtClean="0">
                <a:solidFill>
                  <a:schemeClr val="accent1"/>
                </a:solidFill>
              </a:rPr>
              <a:pPr>
                <a:defRPr/>
              </a:pPr>
              <a:t>22</a:t>
            </a:fld>
            <a:endParaRPr lang="es-ES" dirty="0">
              <a:solidFill>
                <a:schemeClr val="accent1"/>
              </a:solidFill>
            </a:endParaRPr>
          </a:p>
        </p:txBody>
      </p:sp>
      <p:pic>
        <p:nvPicPr>
          <p:cNvPr id="5" name="4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7704" y="3501008"/>
            <a:ext cx="1872208" cy="3074741"/>
          </a:xfrm>
          <a:prstGeom prst="rect">
            <a:avLst/>
          </a:prstGeom>
          <a:ln>
            <a:solidFill>
              <a:schemeClr val="bg1">
                <a:lumMod val="65000"/>
              </a:schemeClr>
            </a:solidFill>
          </a:ln>
        </p:spPr>
      </p:pic>
      <p:pic>
        <p:nvPicPr>
          <p:cNvPr id="6" name="5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1074" y="3501008"/>
            <a:ext cx="1961246" cy="3014144"/>
          </a:xfrm>
          <a:prstGeom prst="rect">
            <a:avLst/>
          </a:prstGeom>
          <a:ln>
            <a:solidFill>
              <a:schemeClr val="bg1">
                <a:lumMod val="65000"/>
              </a:schemeClr>
            </a:solidFill>
          </a:ln>
        </p:spPr>
      </p:pic>
      <p:sp>
        <p:nvSpPr>
          <p:cNvPr id="7" name="6 CuadroTexto"/>
          <p:cNvSpPr txBox="1"/>
          <p:nvPr/>
        </p:nvSpPr>
        <p:spPr>
          <a:xfrm>
            <a:off x="899591" y="6540636"/>
            <a:ext cx="3816425" cy="369332"/>
          </a:xfrm>
          <a:prstGeom prst="rect">
            <a:avLst/>
          </a:prstGeom>
          <a:noFill/>
        </p:spPr>
        <p:txBody>
          <a:bodyPr wrap="square" rtlCol="0">
            <a:spAutoFit/>
          </a:bodyPr>
          <a:lstStyle/>
          <a:p>
            <a:pPr algn="ctr"/>
            <a:r>
              <a:rPr lang="es-MX" b="1" dirty="0" smtClean="0"/>
              <a:t>Figura </a:t>
            </a:r>
            <a:r>
              <a:rPr lang="es-MX" b="1" dirty="0" smtClean="0"/>
              <a:t>10</a:t>
            </a:r>
            <a:r>
              <a:rPr lang="es-MX" dirty="0" smtClean="0"/>
              <a:t>. </a:t>
            </a:r>
            <a:r>
              <a:rPr lang="es-MX" dirty="0" smtClean="0"/>
              <a:t>Inicio</a:t>
            </a:r>
            <a:endParaRPr lang="es-MX" dirty="0"/>
          </a:p>
        </p:txBody>
      </p:sp>
      <p:sp>
        <p:nvSpPr>
          <p:cNvPr id="8" name="7 CuadroTexto"/>
          <p:cNvSpPr txBox="1"/>
          <p:nvPr/>
        </p:nvSpPr>
        <p:spPr>
          <a:xfrm>
            <a:off x="4716016" y="6516052"/>
            <a:ext cx="3312368" cy="369332"/>
          </a:xfrm>
          <a:prstGeom prst="rect">
            <a:avLst/>
          </a:prstGeom>
          <a:noFill/>
        </p:spPr>
        <p:txBody>
          <a:bodyPr wrap="square" rtlCol="0">
            <a:spAutoFit/>
          </a:bodyPr>
          <a:lstStyle/>
          <a:p>
            <a:pPr algn="ctr"/>
            <a:r>
              <a:rPr lang="es-MX" b="1" dirty="0" smtClean="0"/>
              <a:t>Figura </a:t>
            </a:r>
            <a:r>
              <a:rPr lang="es-MX" b="1" dirty="0" smtClean="0"/>
              <a:t>11</a:t>
            </a:r>
            <a:r>
              <a:rPr lang="es-MX" dirty="0" smtClean="0"/>
              <a:t>. Registro autobús </a:t>
            </a:r>
            <a:endParaRPr lang="es-MX" dirty="0"/>
          </a:p>
        </p:txBody>
      </p:sp>
      <p:grpSp>
        <p:nvGrpSpPr>
          <p:cNvPr id="9" name="9 Grupo"/>
          <p:cNvGrpSpPr/>
          <p:nvPr/>
        </p:nvGrpSpPr>
        <p:grpSpPr>
          <a:xfrm>
            <a:off x="-108520" y="0"/>
            <a:ext cx="1296144" cy="6858000"/>
            <a:chOff x="-108520" y="0"/>
            <a:chExt cx="1872208" cy="6858000"/>
          </a:xfrm>
        </p:grpSpPr>
        <p:grpSp>
          <p:nvGrpSpPr>
            <p:cNvPr id="10" name="3 Grupo"/>
            <p:cNvGrpSpPr/>
            <p:nvPr/>
          </p:nvGrpSpPr>
          <p:grpSpPr>
            <a:xfrm>
              <a:off x="-108520" y="0"/>
              <a:ext cx="1872208" cy="6858000"/>
              <a:chOff x="-108520" y="0"/>
              <a:chExt cx="1872208" cy="6858000"/>
            </a:xfrm>
          </p:grpSpPr>
          <p:grpSp>
            <p:nvGrpSpPr>
              <p:cNvPr id="12" name="4 Grupo"/>
              <p:cNvGrpSpPr/>
              <p:nvPr/>
            </p:nvGrpSpPr>
            <p:grpSpPr>
              <a:xfrm>
                <a:off x="-108520" y="0"/>
                <a:ext cx="1872208" cy="6858000"/>
                <a:chOff x="-108520" y="0"/>
                <a:chExt cx="1872208" cy="6858000"/>
              </a:xfrm>
            </p:grpSpPr>
            <p:sp>
              <p:nvSpPr>
                <p:cNvPr id="15" name="14 Rectángulo"/>
                <p:cNvSpPr/>
                <p:nvPr/>
              </p:nvSpPr>
              <p:spPr>
                <a:xfrm>
                  <a:off x="-108520" y="0"/>
                  <a:ext cx="18002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15 Rectángulo"/>
                <p:cNvSpPr/>
                <p:nvPr/>
              </p:nvSpPr>
              <p:spPr>
                <a:xfrm>
                  <a:off x="1619672" y="0"/>
                  <a:ext cx="144016" cy="6858000"/>
                </a:xfrm>
                <a:prstGeom prst="rect">
                  <a:avLst/>
                </a:prstGeom>
                <a:gradFill flip="none" rotWithShape="1">
                  <a:gsLst>
                    <a:gs pos="0">
                      <a:srgbClr val="A03214">
                        <a:tint val="66000"/>
                        <a:satMod val="160000"/>
                      </a:srgbClr>
                    </a:gs>
                    <a:gs pos="50000">
                      <a:srgbClr val="A03214">
                        <a:tint val="44500"/>
                        <a:satMod val="160000"/>
                      </a:srgbClr>
                    </a:gs>
                    <a:gs pos="100000">
                      <a:srgbClr val="A03214">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pic>
            <p:nvPicPr>
              <p:cNvPr id="13" name="Picture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917" y="337840"/>
                <a:ext cx="903288" cy="1002928"/>
              </a:xfrm>
              <a:prstGeom prst="rect">
                <a:avLst/>
              </a:prstGeom>
              <a:noFill/>
              <a:ln>
                <a:noFill/>
              </a:ln>
              <a:extLst/>
            </p:spPr>
          </p:pic>
          <p:pic>
            <p:nvPicPr>
              <p:cNvPr id="14" name="Picture 2"/>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2917" y="5661248"/>
                <a:ext cx="1045846" cy="720080"/>
              </a:xfrm>
              <a:prstGeom prst="rect">
                <a:avLst/>
              </a:prstGeom>
              <a:noFill/>
              <a:ln>
                <a:noFill/>
              </a:ln>
              <a:extLst/>
            </p:spPr>
          </p:pic>
        </p:grpSp>
        <p:sp>
          <p:nvSpPr>
            <p:cNvPr id="11" name="10 CuadroTexto"/>
            <p:cNvSpPr txBox="1"/>
            <p:nvPr/>
          </p:nvSpPr>
          <p:spPr>
            <a:xfrm>
              <a:off x="55306" y="1988840"/>
              <a:ext cx="1170898" cy="3240360"/>
            </a:xfrm>
            <a:prstGeom prst="rect">
              <a:avLst/>
            </a:prstGeom>
            <a:noFill/>
          </p:spPr>
          <p:txBody>
            <a:bodyPr vert="wordArtVert" wrap="square" rtlCol="0">
              <a:spAutoFit/>
            </a:bodyPr>
            <a:lstStyle/>
            <a:p>
              <a:pPr algn="ctr"/>
              <a:r>
                <a:rPr lang="es-MX" dirty="0" smtClean="0"/>
                <a:t>ESIME</a:t>
              </a:r>
            </a:p>
            <a:p>
              <a:pPr algn="ctr"/>
              <a:endParaRPr lang="es-MX" dirty="0"/>
            </a:p>
            <a:p>
              <a:pPr algn="ctr"/>
              <a:r>
                <a:rPr lang="es-MX" dirty="0" smtClean="0"/>
                <a:t>CULHUACAN</a:t>
              </a:r>
            </a:p>
          </p:txBody>
        </p:sp>
      </p:grpSp>
    </p:spTree>
    <p:extLst>
      <p:ext uri="{BB962C8B-B14F-4D97-AF65-F5344CB8AC3E}">
        <p14:creationId xmlns:p14="http://schemas.microsoft.com/office/powerpoint/2010/main" val="9059928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274638"/>
            <a:ext cx="6923112" cy="1143000"/>
          </a:xfrm>
        </p:spPr>
        <p:txBody>
          <a:bodyPr>
            <a:normAutofit/>
          </a:bodyPr>
          <a:lstStyle/>
          <a:p>
            <a:r>
              <a:rPr lang="es-MX" dirty="0"/>
              <a:t>8</a:t>
            </a:r>
            <a:r>
              <a:rPr lang="es-MX" dirty="0" smtClean="0"/>
              <a:t>. </a:t>
            </a:r>
            <a:r>
              <a:rPr lang="es-MX" dirty="0" smtClean="0"/>
              <a:t>Plan de Trabajo</a:t>
            </a:r>
            <a:endParaRPr lang="es-MX" dirty="0"/>
          </a:p>
        </p:txBody>
      </p:sp>
      <p:sp>
        <p:nvSpPr>
          <p:cNvPr id="22" name="21 Marcador de número de diapositiva"/>
          <p:cNvSpPr>
            <a:spLocks noGrp="1"/>
          </p:cNvSpPr>
          <p:nvPr>
            <p:ph type="sldNum" sz="quarter" idx="12"/>
          </p:nvPr>
        </p:nvSpPr>
        <p:spPr>
          <a:xfrm>
            <a:off x="7740352" y="6356350"/>
            <a:ext cx="946448" cy="365125"/>
          </a:xfrm>
        </p:spPr>
        <p:txBody>
          <a:bodyPr/>
          <a:lstStyle/>
          <a:p>
            <a:pPr>
              <a:defRPr/>
            </a:pPr>
            <a:fld id="{99C72EB0-1154-4BF4-945E-9E207E32D357}" type="slidenum">
              <a:rPr lang="es-ES" sz="1600" smtClean="0">
                <a:solidFill>
                  <a:schemeClr val="accent1"/>
                </a:solidFill>
              </a:rPr>
              <a:pPr>
                <a:defRPr/>
              </a:pPr>
              <a:t>23</a:t>
            </a:fld>
            <a:endParaRPr lang="es-ES" sz="1600" dirty="0">
              <a:solidFill>
                <a:schemeClr val="accent1"/>
              </a:solidFill>
            </a:endParaRPr>
          </a:p>
        </p:txBody>
      </p:sp>
      <p:grpSp>
        <p:nvGrpSpPr>
          <p:cNvPr id="4" name="9 Grupo"/>
          <p:cNvGrpSpPr/>
          <p:nvPr/>
        </p:nvGrpSpPr>
        <p:grpSpPr>
          <a:xfrm>
            <a:off x="-108520" y="0"/>
            <a:ext cx="1296144" cy="6858000"/>
            <a:chOff x="-108520" y="0"/>
            <a:chExt cx="1872208" cy="6858000"/>
          </a:xfrm>
        </p:grpSpPr>
        <p:grpSp>
          <p:nvGrpSpPr>
            <p:cNvPr id="5" name="3 Grupo"/>
            <p:cNvGrpSpPr/>
            <p:nvPr/>
          </p:nvGrpSpPr>
          <p:grpSpPr>
            <a:xfrm>
              <a:off x="-108520" y="0"/>
              <a:ext cx="1872208" cy="6858000"/>
              <a:chOff x="-108520" y="0"/>
              <a:chExt cx="1872208" cy="6858000"/>
            </a:xfrm>
          </p:grpSpPr>
          <p:grpSp>
            <p:nvGrpSpPr>
              <p:cNvPr id="10" name="4 Grupo"/>
              <p:cNvGrpSpPr/>
              <p:nvPr/>
            </p:nvGrpSpPr>
            <p:grpSpPr>
              <a:xfrm>
                <a:off x="-108520" y="0"/>
                <a:ext cx="1872208" cy="6858000"/>
                <a:chOff x="-108520" y="0"/>
                <a:chExt cx="1872208" cy="6858000"/>
              </a:xfrm>
            </p:grpSpPr>
            <p:sp>
              <p:nvSpPr>
                <p:cNvPr id="8" name="7 Rectángulo"/>
                <p:cNvSpPr/>
                <p:nvPr/>
              </p:nvSpPr>
              <p:spPr>
                <a:xfrm>
                  <a:off x="-108520" y="0"/>
                  <a:ext cx="18002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8 Rectángulo"/>
                <p:cNvSpPr/>
                <p:nvPr/>
              </p:nvSpPr>
              <p:spPr>
                <a:xfrm>
                  <a:off x="1619672" y="0"/>
                  <a:ext cx="144016" cy="6858000"/>
                </a:xfrm>
                <a:prstGeom prst="rect">
                  <a:avLst/>
                </a:prstGeom>
                <a:gradFill flip="none" rotWithShape="1">
                  <a:gsLst>
                    <a:gs pos="0">
                      <a:srgbClr val="A03214">
                        <a:tint val="66000"/>
                        <a:satMod val="160000"/>
                      </a:srgbClr>
                    </a:gs>
                    <a:gs pos="50000">
                      <a:srgbClr val="A03214">
                        <a:tint val="44500"/>
                        <a:satMod val="160000"/>
                      </a:srgbClr>
                    </a:gs>
                    <a:gs pos="100000">
                      <a:srgbClr val="A03214">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pic>
            <p:nvPicPr>
              <p:cNvPr id="6" name="Picture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917" y="337840"/>
                <a:ext cx="903288" cy="1002928"/>
              </a:xfrm>
              <a:prstGeom prst="rect">
                <a:avLst/>
              </a:prstGeom>
              <a:noFill/>
              <a:ln>
                <a:noFill/>
              </a:ln>
              <a:extLst/>
            </p:spPr>
          </p:pic>
          <p:pic>
            <p:nvPicPr>
              <p:cNvPr id="7" name="Picture 2"/>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2917" y="5661248"/>
                <a:ext cx="1045846" cy="720080"/>
              </a:xfrm>
              <a:prstGeom prst="rect">
                <a:avLst/>
              </a:prstGeom>
              <a:noFill/>
              <a:ln>
                <a:noFill/>
              </a:ln>
              <a:extLst/>
            </p:spPr>
          </p:pic>
        </p:grpSp>
        <p:sp>
          <p:nvSpPr>
            <p:cNvPr id="13" name="12 CuadroTexto"/>
            <p:cNvSpPr txBox="1"/>
            <p:nvPr/>
          </p:nvSpPr>
          <p:spPr>
            <a:xfrm>
              <a:off x="55306" y="1988840"/>
              <a:ext cx="1170898" cy="3240360"/>
            </a:xfrm>
            <a:prstGeom prst="rect">
              <a:avLst/>
            </a:prstGeom>
            <a:noFill/>
          </p:spPr>
          <p:txBody>
            <a:bodyPr vert="wordArtVert" wrap="square" rtlCol="0">
              <a:spAutoFit/>
            </a:bodyPr>
            <a:lstStyle/>
            <a:p>
              <a:pPr algn="ctr"/>
              <a:r>
                <a:rPr lang="es-MX" dirty="0" smtClean="0"/>
                <a:t>ESIME</a:t>
              </a:r>
            </a:p>
            <a:p>
              <a:pPr algn="ctr"/>
              <a:endParaRPr lang="es-MX" dirty="0"/>
            </a:p>
            <a:p>
              <a:pPr algn="ctr"/>
              <a:r>
                <a:rPr lang="es-MX" dirty="0" smtClean="0"/>
                <a:t>CULHUACAN</a:t>
              </a:r>
            </a:p>
          </p:txBody>
        </p:sp>
      </p:grpSp>
      <p:sp>
        <p:nvSpPr>
          <p:cNvPr id="3" name="2 CuadroTexto"/>
          <p:cNvSpPr txBox="1"/>
          <p:nvPr/>
        </p:nvSpPr>
        <p:spPr>
          <a:xfrm>
            <a:off x="3556000" y="6381328"/>
            <a:ext cx="3600400" cy="338554"/>
          </a:xfrm>
          <a:prstGeom prst="rect">
            <a:avLst/>
          </a:prstGeom>
          <a:noFill/>
        </p:spPr>
        <p:txBody>
          <a:bodyPr wrap="square" rtlCol="0">
            <a:spAutoFit/>
          </a:bodyPr>
          <a:lstStyle/>
          <a:p>
            <a:pPr algn="ctr"/>
            <a:r>
              <a:rPr lang="es-MX" sz="1600" dirty="0" smtClean="0"/>
              <a:t>Tabla 1. Cronograma de actividades</a:t>
            </a:r>
            <a:endParaRPr lang="es-MX" sz="1600" dirty="0"/>
          </a:p>
        </p:txBody>
      </p:sp>
      <p:graphicFrame>
        <p:nvGraphicFramePr>
          <p:cNvPr id="12" name="11 Objeto"/>
          <p:cNvGraphicFramePr>
            <a:graphicFrameLocks noChangeAspect="1"/>
          </p:cNvGraphicFramePr>
          <p:nvPr>
            <p:extLst>
              <p:ext uri="{D42A27DB-BD31-4B8C-83A1-F6EECF244321}">
                <p14:modId xmlns:p14="http://schemas.microsoft.com/office/powerpoint/2010/main" val="2135563448"/>
              </p:ext>
            </p:extLst>
          </p:nvPr>
        </p:nvGraphicFramePr>
        <p:xfrm>
          <a:off x="1619672" y="1166837"/>
          <a:ext cx="7128792" cy="5070475"/>
        </p:xfrm>
        <a:graphic>
          <a:graphicData uri="http://schemas.openxmlformats.org/presentationml/2006/ole">
            <mc:AlternateContent xmlns:mc="http://schemas.openxmlformats.org/markup-compatibility/2006">
              <mc:Choice xmlns:v="urn:schemas-microsoft-com:vml" Requires="v">
                <p:oleObj spid="_x0000_s2099" name="Hoja de cálculo" r:id="rId6" imgW="6315250" imgH="5629321" progId="Excel.Sheet.12">
                  <p:embed/>
                </p:oleObj>
              </mc:Choice>
              <mc:Fallback>
                <p:oleObj name="Hoja de cálculo" r:id="rId6" imgW="6315250" imgH="5629321" progId="Excel.Sheet.12">
                  <p:embed/>
                  <p:pic>
                    <p:nvPicPr>
                      <p:cNvPr id="0" name="Picture 2"/>
                      <p:cNvPicPr>
                        <a:picLocks noChangeAspect="1" noChangeArrowheads="1"/>
                      </p:cNvPicPr>
                      <p:nvPr/>
                    </p:nvPicPr>
                    <p:blipFill>
                      <a:blip r:embed="rId7"/>
                      <a:srcRect/>
                      <a:stretch>
                        <a:fillRect/>
                      </a:stretch>
                    </p:blipFill>
                    <p:spPr bwMode="auto">
                      <a:xfrm>
                        <a:off x="1619672" y="1166837"/>
                        <a:ext cx="7128792" cy="5070475"/>
                      </a:xfrm>
                      <a:prstGeom prst="rect">
                        <a:avLst/>
                      </a:prstGeom>
                      <a:noFill/>
                      <a:extLst/>
                    </p:spPr>
                  </p:pic>
                </p:oleObj>
              </mc:Fallback>
            </mc:AlternateContent>
          </a:graphicData>
        </a:graphic>
      </p:graphicFrame>
    </p:spTree>
    <p:extLst>
      <p:ext uri="{BB962C8B-B14F-4D97-AF65-F5344CB8AC3E}">
        <p14:creationId xmlns:p14="http://schemas.microsoft.com/office/powerpoint/2010/main" val="3662879544"/>
      </p:ext>
    </p:extLst>
  </p:cSld>
  <p:clrMapOvr>
    <a:masterClrMapping/>
  </p:clrMapOvr>
  <p:transition spd="slow">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274638"/>
            <a:ext cx="6923112" cy="1143000"/>
          </a:xfrm>
        </p:spPr>
        <p:txBody>
          <a:bodyPr>
            <a:normAutofit/>
          </a:bodyPr>
          <a:lstStyle/>
          <a:p>
            <a:r>
              <a:rPr lang="es-MX" dirty="0"/>
              <a:t>9</a:t>
            </a:r>
            <a:r>
              <a:rPr lang="es-MX" dirty="0" smtClean="0"/>
              <a:t>. </a:t>
            </a:r>
            <a:r>
              <a:rPr lang="es-MX" dirty="0" smtClean="0"/>
              <a:t>Referencias</a:t>
            </a:r>
            <a:endParaRPr lang="es-MX" dirty="0"/>
          </a:p>
        </p:txBody>
      </p:sp>
      <p:sp>
        <p:nvSpPr>
          <p:cNvPr id="3" name="2 Marcador de contenido"/>
          <p:cNvSpPr>
            <a:spLocks noGrp="1"/>
          </p:cNvSpPr>
          <p:nvPr>
            <p:ph idx="1"/>
          </p:nvPr>
        </p:nvSpPr>
        <p:spPr>
          <a:xfrm>
            <a:off x="1969368" y="1600200"/>
            <a:ext cx="6923112" cy="4525963"/>
          </a:xfrm>
        </p:spPr>
        <p:txBody>
          <a:bodyPr>
            <a:normAutofit fontScale="70000" lnSpcReduction="20000"/>
          </a:bodyPr>
          <a:lstStyle/>
          <a:p>
            <a:pPr lvl="0" algn="just">
              <a:lnSpc>
                <a:spcPct val="120000"/>
              </a:lnSpc>
              <a:buFont typeface="Courier New" pitchFamily="49" charset="0"/>
              <a:buChar char="o"/>
            </a:pPr>
            <a:r>
              <a:rPr lang="es-MX" sz="2400" i="1" dirty="0">
                <a:solidFill>
                  <a:schemeClr val="accent1"/>
                </a:solidFill>
              </a:rPr>
              <a:t>Conceptos básicos de los Sistemas de Información</a:t>
            </a:r>
            <a:r>
              <a:rPr lang="es-MX" sz="2400" dirty="0">
                <a:solidFill>
                  <a:schemeClr val="accent1"/>
                </a:solidFill>
              </a:rPr>
              <a:t>. </a:t>
            </a:r>
            <a:r>
              <a:rPr lang="es-MX" sz="2400" dirty="0" smtClean="0">
                <a:solidFill>
                  <a:schemeClr val="accent1"/>
                </a:solidFill>
              </a:rPr>
              <a:t> Viernes</a:t>
            </a:r>
            <a:r>
              <a:rPr lang="es-MX" sz="2400" dirty="0">
                <a:solidFill>
                  <a:schemeClr val="accent1"/>
                </a:solidFill>
              </a:rPr>
              <a:t>, 23 de julio de 2004 10:00:24 a. </a:t>
            </a:r>
            <a:r>
              <a:rPr lang="es-MX" sz="2400" dirty="0" smtClean="0">
                <a:solidFill>
                  <a:schemeClr val="accent1"/>
                </a:solidFill>
              </a:rPr>
              <a:t>m. </a:t>
            </a:r>
            <a:r>
              <a:rPr lang="es-MX" sz="2400" u="sng" dirty="0" smtClean="0">
                <a:solidFill>
                  <a:schemeClr val="accent1"/>
                </a:solidFill>
                <a:hlinkClick r:id="rId3"/>
              </a:rPr>
              <a:t>http</a:t>
            </a:r>
            <a:r>
              <a:rPr lang="es-MX" sz="2400" u="sng" dirty="0">
                <a:solidFill>
                  <a:schemeClr val="accent1"/>
                </a:solidFill>
                <a:hlinkClick r:id="rId3"/>
              </a:rPr>
              <a:t>://fccea.unicauca.edu.co/old/siconceptosbasicos.htm</a:t>
            </a:r>
            <a:endParaRPr lang="es-MX" sz="2400" dirty="0">
              <a:solidFill>
                <a:schemeClr val="accent1"/>
              </a:solidFill>
            </a:endParaRPr>
          </a:p>
          <a:p>
            <a:pPr lvl="0" algn="just">
              <a:lnSpc>
                <a:spcPct val="120000"/>
              </a:lnSpc>
              <a:buFont typeface="Courier New" pitchFamily="49" charset="0"/>
              <a:buChar char="o"/>
            </a:pPr>
            <a:r>
              <a:rPr lang="es-MX" sz="2400" dirty="0">
                <a:solidFill>
                  <a:schemeClr val="accent1"/>
                </a:solidFill>
              </a:rPr>
              <a:t>Márquez </a:t>
            </a:r>
            <a:r>
              <a:rPr lang="es-MX" sz="2400" dirty="0" err="1">
                <a:solidFill>
                  <a:schemeClr val="accent1"/>
                </a:solidFill>
              </a:rPr>
              <a:t>Avendaño,Bertha</a:t>
            </a:r>
            <a:r>
              <a:rPr lang="es-MX" sz="2400" dirty="0">
                <a:solidFill>
                  <a:schemeClr val="accent1"/>
                </a:solidFill>
              </a:rPr>
              <a:t> M., </a:t>
            </a:r>
            <a:r>
              <a:rPr lang="es-MX" sz="2400" dirty="0" err="1">
                <a:solidFill>
                  <a:schemeClr val="accent1"/>
                </a:solidFill>
              </a:rPr>
              <a:t>Zulaica</a:t>
            </a:r>
            <a:r>
              <a:rPr lang="es-MX" sz="2400" dirty="0">
                <a:solidFill>
                  <a:schemeClr val="accent1"/>
                </a:solidFill>
              </a:rPr>
              <a:t> </a:t>
            </a:r>
            <a:r>
              <a:rPr lang="es-MX" sz="2400" dirty="0" err="1">
                <a:solidFill>
                  <a:schemeClr val="accent1"/>
                </a:solidFill>
              </a:rPr>
              <a:t>Rugarcía</a:t>
            </a:r>
            <a:r>
              <a:rPr lang="es-MX" sz="2400" dirty="0">
                <a:solidFill>
                  <a:schemeClr val="accent1"/>
                </a:solidFill>
              </a:rPr>
              <a:t>, José M. “</a:t>
            </a:r>
            <a:r>
              <a:rPr lang="es-MX" sz="2400" i="1" dirty="0">
                <a:solidFill>
                  <a:schemeClr val="accent1"/>
                </a:solidFill>
              </a:rPr>
              <a:t>Implementación de un reconocedor de voz gratuito a el sistema de ayuda a invidentes Dos-Vox en español</a:t>
            </a:r>
            <a:r>
              <a:rPr lang="es-MX" sz="2400" dirty="0">
                <a:solidFill>
                  <a:schemeClr val="accent1"/>
                </a:solidFill>
              </a:rPr>
              <a:t>”. Univ. De las Américas Puebla. Cholula, Puebla, México, 2004. Consultada. Octubre </a:t>
            </a:r>
            <a:r>
              <a:rPr lang="es-MX" sz="2400" dirty="0" smtClean="0">
                <a:solidFill>
                  <a:schemeClr val="accent1"/>
                </a:solidFill>
              </a:rPr>
              <a:t>2013. </a:t>
            </a:r>
            <a:r>
              <a:rPr lang="es-MX" sz="2400" u="sng" dirty="0" smtClean="0">
                <a:solidFill>
                  <a:schemeClr val="accent1"/>
                </a:solidFill>
                <a:hlinkClick r:id="rId4"/>
              </a:rPr>
              <a:t>http</a:t>
            </a:r>
            <a:r>
              <a:rPr lang="es-MX" sz="2400" u="sng" dirty="0">
                <a:solidFill>
                  <a:schemeClr val="accent1"/>
                </a:solidFill>
                <a:hlinkClick r:id="rId4"/>
              </a:rPr>
              <a:t>://</a:t>
            </a:r>
            <a:r>
              <a:rPr lang="es-MX" sz="2400" u="sng" dirty="0" smtClean="0">
                <a:solidFill>
                  <a:schemeClr val="accent1"/>
                </a:solidFill>
                <a:hlinkClick r:id="rId4"/>
              </a:rPr>
              <a:t>catarina.udlap.mx/u_dl_a/tales/documentos/lis/marquez_a_bm/portada.html</a:t>
            </a:r>
            <a:endParaRPr lang="es-MX" sz="2400" dirty="0" smtClean="0">
              <a:solidFill>
                <a:schemeClr val="accent1"/>
              </a:solidFill>
            </a:endParaRPr>
          </a:p>
          <a:p>
            <a:pPr lvl="0" algn="just">
              <a:lnSpc>
                <a:spcPct val="120000"/>
              </a:lnSpc>
              <a:buFont typeface="Courier New" pitchFamily="49" charset="0"/>
              <a:buChar char="o"/>
            </a:pPr>
            <a:r>
              <a:rPr lang="es-MX" sz="2400" dirty="0" smtClean="0">
                <a:solidFill>
                  <a:schemeClr val="accent1"/>
                </a:solidFill>
              </a:rPr>
              <a:t>Gómez </a:t>
            </a:r>
            <a:r>
              <a:rPr lang="es-MX" sz="2400" dirty="0" err="1">
                <a:solidFill>
                  <a:schemeClr val="accent1"/>
                </a:solidFill>
              </a:rPr>
              <a:t>Vieites,Álvaro</a:t>
            </a:r>
            <a:r>
              <a:rPr lang="es-MX" sz="2400" dirty="0">
                <a:solidFill>
                  <a:schemeClr val="accent1"/>
                </a:solidFill>
              </a:rPr>
              <a:t>. Suárez Rey, Carlos. </a:t>
            </a:r>
            <a:r>
              <a:rPr lang="es-MX" sz="2400" i="1" dirty="0">
                <a:solidFill>
                  <a:schemeClr val="accent1"/>
                </a:solidFill>
              </a:rPr>
              <a:t>Sistemas de información “Herramientas prácticas para la gestión”. </a:t>
            </a:r>
            <a:r>
              <a:rPr lang="es-MX" sz="2400" dirty="0">
                <a:solidFill>
                  <a:schemeClr val="accent1"/>
                </a:solidFill>
              </a:rPr>
              <a:t>Edit. </a:t>
            </a:r>
            <a:r>
              <a:rPr lang="es-MX" sz="2400" dirty="0" err="1">
                <a:solidFill>
                  <a:schemeClr val="accent1"/>
                </a:solidFill>
              </a:rPr>
              <a:t>Alfaomega</a:t>
            </a:r>
            <a:r>
              <a:rPr lang="es-MX" sz="2400" dirty="0">
                <a:solidFill>
                  <a:schemeClr val="accent1"/>
                </a:solidFill>
              </a:rPr>
              <a:t> 3ª Edición. Junio 2011</a:t>
            </a:r>
            <a:r>
              <a:rPr lang="es-MX" sz="2400" dirty="0" smtClean="0">
                <a:solidFill>
                  <a:schemeClr val="accent1"/>
                </a:solidFill>
              </a:rPr>
              <a:t>.</a:t>
            </a:r>
          </a:p>
          <a:p>
            <a:pPr lvl="0" algn="just">
              <a:lnSpc>
                <a:spcPct val="120000"/>
              </a:lnSpc>
              <a:buFont typeface="Courier New" pitchFamily="49" charset="0"/>
              <a:buChar char="o"/>
            </a:pPr>
            <a:r>
              <a:rPr lang="es-MX" sz="2400" dirty="0" smtClean="0">
                <a:solidFill>
                  <a:schemeClr val="accent1"/>
                </a:solidFill>
              </a:rPr>
              <a:t>Tomás </a:t>
            </a:r>
            <a:r>
              <a:rPr lang="es-MX" sz="2400" dirty="0" err="1">
                <a:solidFill>
                  <a:schemeClr val="accent1"/>
                </a:solidFill>
              </a:rPr>
              <a:t>Gironés</a:t>
            </a:r>
            <a:r>
              <a:rPr lang="es-MX" sz="2400" dirty="0">
                <a:solidFill>
                  <a:schemeClr val="accent1"/>
                </a:solidFill>
              </a:rPr>
              <a:t>, </a:t>
            </a:r>
            <a:r>
              <a:rPr lang="es-MX" sz="2400" dirty="0" err="1">
                <a:solidFill>
                  <a:schemeClr val="accent1"/>
                </a:solidFill>
              </a:rPr>
              <a:t>Jesus</a:t>
            </a:r>
            <a:r>
              <a:rPr lang="es-MX" sz="2400" dirty="0">
                <a:solidFill>
                  <a:schemeClr val="accent1"/>
                </a:solidFill>
              </a:rPr>
              <a:t>. “</a:t>
            </a:r>
            <a:r>
              <a:rPr lang="es-MX" sz="2400" i="1" dirty="0">
                <a:solidFill>
                  <a:schemeClr val="accent1"/>
                </a:solidFill>
              </a:rPr>
              <a:t>El gran libro de Android</a:t>
            </a:r>
            <a:r>
              <a:rPr lang="es-MX" sz="2400" dirty="0">
                <a:solidFill>
                  <a:schemeClr val="accent1"/>
                </a:solidFill>
              </a:rPr>
              <a:t>”. Edit. </a:t>
            </a:r>
            <a:r>
              <a:rPr lang="es-MX" sz="2400" dirty="0" err="1">
                <a:solidFill>
                  <a:schemeClr val="accent1"/>
                </a:solidFill>
              </a:rPr>
              <a:t>Alfaomega</a:t>
            </a:r>
            <a:r>
              <a:rPr lang="es-MX" sz="2400" dirty="0">
                <a:solidFill>
                  <a:schemeClr val="accent1"/>
                </a:solidFill>
              </a:rPr>
              <a:t>. 3ª Edición. Septiembre 2013</a:t>
            </a:r>
            <a:r>
              <a:rPr lang="es-MX" sz="2400" dirty="0" smtClean="0">
                <a:solidFill>
                  <a:schemeClr val="accent1"/>
                </a:solidFill>
              </a:rPr>
              <a:t>.</a:t>
            </a:r>
            <a:endParaRPr lang="en-US" sz="2400" dirty="0" smtClean="0">
              <a:solidFill>
                <a:schemeClr val="accent1"/>
              </a:solidFill>
            </a:endParaRPr>
          </a:p>
          <a:p>
            <a:pPr lvl="0" algn="just">
              <a:lnSpc>
                <a:spcPct val="120000"/>
              </a:lnSpc>
              <a:buFont typeface="Courier New" pitchFamily="49" charset="0"/>
              <a:buChar char="o"/>
            </a:pPr>
            <a:r>
              <a:rPr lang="en-US" sz="2400" dirty="0" err="1" smtClean="0">
                <a:solidFill>
                  <a:schemeClr val="accent1"/>
                </a:solidFill>
              </a:rPr>
              <a:t>Berson</a:t>
            </a:r>
            <a:r>
              <a:rPr lang="en-US" sz="2400" dirty="0">
                <a:solidFill>
                  <a:schemeClr val="accent1"/>
                </a:solidFill>
              </a:rPr>
              <a:t>, Alex. “</a:t>
            </a:r>
            <a:r>
              <a:rPr lang="en-US" sz="2400" i="1" dirty="0">
                <a:solidFill>
                  <a:schemeClr val="accent1"/>
                </a:solidFill>
              </a:rPr>
              <a:t>Client/Server Architecture</a:t>
            </a:r>
            <a:r>
              <a:rPr lang="en-US" sz="2400" dirty="0">
                <a:solidFill>
                  <a:schemeClr val="accent1"/>
                </a:solidFill>
              </a:rPr>
              <a:t>”. Edit. McGraw-Hill. </a:t>
            </a:r>
            <a:r>
              <a:rPr lang="es-MX" sz="2400" dirty="0" smtClean="0">
                <a:solidFill>
                  <a:schemeClr val="accent1"/>
                </a:solidFill>
              </a:rPr>
              <a:t>1992</a:t>
            </a:r>
            <a:endParaRPr lang="es-MX" sz="2400" dirty="0">
              <a:solidFill>
                <a:schemeClr val="accent1"/>
              </a:solidFill>
            </a:endParaRPr>
          </a:p>
        </p:txBody>
      </p:sp>
      <p:sp>
        <p:nvSpPr>
          <p:cNvPr id="22" name="21 Marcador de número de diapositiva"/>
          <p:cNvSpPr>
            <a:spLocks noGrp="1"/>
          </p:cNvSpPr>
          <p:nvPr>
            <p:ph type="sldNum" sz="quarter" idx="12"/>
          </p:nvPr>
        </p:nvSpPr>
        <p:spPr>
          <a:xfrm>
            <a:off x="7740352" y="6356350"/>
            <a:ext cx="946448" cy="365125"/>
          </a:xfrm>
        </p:spPr>
        <p:txBody>
          <a:bodyPr/>
          <a:lstStyle/>
          <a:p>
            <a:pPr>
              <a:defRPr/>
            </a:pPr>
            <a:fld id="{99C72EB0-1154-4BF4-945E-9E207E32D357}" type="slidenum">
              <a:rPr lang="es-ES" sz="1600" smtClean="0">
                <a:solidFill>
                  <a:schemeClr val="accent1"/>
                </a:solidFill>
              </a:rPr>
              <a:pPr>
                <a:defRPr/>
              </a:pPr>
              <a:t>24</a:t>
            </a:fld>
            <a:endParaRPr lang="es-ES" sz="1600" dirty="0">
              <a:solidFill>
                <a:schemeClr val="accent1"/>
              </a:solidFill>
            </a:endParaRPr>
          </a:p>
        </p:txBody>
      </p:sp>
      <p:grpSp>
        <p:nvGrpSpPr>
          <p:cNvPr id="10" name="9 Grupo"/>
          <p:cNvGrpSpPr/>
          <p:nvPr/>
        </p:nvGrpSpPr>
        <p:grpSpPr>
          <a:xfrm>
            <a:off x="-108520" y="0"/>
            <a:ext cx="1872208" cy="6858000"/>
            <a:chOff x="-108520" y="0"/>
            <a:chExt cx="1872208" cy="6858000"/>
          </a:xfrm>
        </p:grpSpPr>
        <p:grpSp>
          <p:nvGrpSpPr>
            <p:cNvPr id="4" name="3 Grupo"/>
            <p:cNvGrpSpPr/>
            <p:nvPr/>
          </p:nvGrpSpPr>
          <p:grpSpPr>
            <a:xfrm>
              <a:off x="-108520" y="0"/>
              <a:ext cx="1872208" cy="6858000"/>
              <a:chOff x="-108520" y="0"/>
              <a:chExt cx="1872208" cy="6858000"/>
            </a:xfrm>
          </p:grpSpPr>
          <p:grpSp>
            <p:nvGrpSpPr>
              <p:cNvPr id="5" name="4 Grupo"/>
              <p:cNvGrpSpPr/>
              <p:nvPr/>
            </p:nvGrpSpPr>
            <p:grpSpPr>
              <a:xfrm>
                <a:off x="-108520" y="0"/>
                <a:ext cx="1872208" cy="6858000"/>
                <a:chOff x="-108520" y="0"/>
                <a:chExt cx="1872208" cy="6858000"/>
              </a:xfrm>
            </p:grpSpPr>
            <p:sp>
              <p:nvSpPr>
                <p:cNvPr id="8" name="7 Rectángulo"/>
                <p:cNvSpPr/>
                <p:nvPr/>
              </p:nvSpPr>
              <p:spPr>
                <a:xfrm>
                  <a:off x="-108520" y="0"/>
                  <a:ext cx="18002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8 Rectángulo"/>
                <p:cNvSpPr/>
                <p:nvPr/>
              </p:nvSpPr>
              <p:spPr>
                <a:xfrm>
                  <a:off x="1619672" y="0"/>
                  <a:ext cx="144016" cy="6858000"/>
                </a:xfrm>
                <a:prstGeom prst="rect">
                  <a:avLst/>
                </a:prstGeom>
                <a:gradFill flip="none" rotWithShape="1">
                  <a:gsLst>
                    <a:gs pos="0">
                      <a:srgbClr val="A03214">
                        <a:tint val="66000"/>
                        <a:satMod val="160000"/>
                      </a:srgbClr>
                    </a:gs>
                    <a:gs pos="50000">
                      <a:srgbClr val="A03214">
                        <a:tint val="44500"/>
                        <a:satMod val="160000"/>
                      </a:srgbClr>
                    </a:gs>
                    <a:gs pos="100000">
                      <a:srgbClr val="A03214">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pic>
            <p:nvPicPr>
              <p:cNvPr id="6" name="Picture 2"/>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2917" y="337840"/>
                <a:ext cx="903288" cy="1290960"/>
              </a:xfrm>
              <a:prstGeom prst="rect">
                <a:avLst/>
              </a:prstGeom>
              <a:noFill/>
              <a:ln>
                <a:noFill/>
              </a:ln>
              <a:extLst/>
            </p:spPr>
          </p:pic>
          <p:pic>
            <p:nvPicPr>
              <p:cNvPr id="7" name="Picture 2"/>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2917" y="5451688"/>
                <a:ext cx="1045845" cy="929640"/>
              </a:xfrm>
              <a:prstGeom prst="rect">
                <a:avLst/>
              </a:prstGeom>
              <a:noFill/>
              <a:ln>
                <a:noFill/>
              </a:ln>
              <a:extLst/>
            </p:spPr>
          </p:pic>
        </p:grpSp>
        <p:sp>
          <p:nvSpPr>
            <p:cNvPr id="13" name="12 CuadroTexto"/>
            <p:cNvSpPr txBox="1"/>
            <p:nvPr/>
          </p:nvSpPr>
          <p:spPr>
            <a:xfrm>
              <a:off x="232750" y="1988840"/>
              <a:ext cx="1170898" cy="3240360"/>
            </a:xfrm>
            <a:prstGeom prst="rect">
              <a:avLst/>
            </a:prstGeom>
            <a:noFill/>
          </p:spPr>
          <p:txBody>
            <a:bodyPr vert="wordArtVert" wrap="square" rtlCol="0">
              <a:spAutoFit/>
            </a:bodyPr>
            <a:lstStyle/>
            <a:p>
              <a:pPr algn="ctr"/>
              <a:r>
                <a:rPr lang="es-MX" dirty="0" smtClean="0"/>
                <a:t>ESIME</a:t>
              </a:r>
            </a:p>
            <a:p>
              <a:pPr algn="ctr"/>
              <a:endParaRPr lang="es-MX" dirty="0"/>
            </a:p>
            <a:p>
              <a:pPr algn="ctr"/>
              <a:r>
                <a:rPr lang="es-MX" dirty="0" smtClean="0"/>
                <a:t>CULHUACAN</a:t>
              </a:r>
            </a:p>
          </p:txBody>
        </p:sp>
      </p:grpSp>
    </p:spTree>
    <p:extLst>
      <p:ext uri="{BB962C8B-B14F-4D97-AF65-F5344CB8AC3E}">
        <p14:creationId xmlns:p14="http://schemas.microsoft.com/office/powerpoint/2010/main" val="422894153"/>
      </p:ext>
    </p:extLst>
  </p:cSld>
  <p:clrMapOvr>
    <a:masterClrMapping/>
  </p:clrMapOvr>
  <p:transition spd="slow">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274638"/>
            <a:ext cx="6923112" cy="1143000"/>
          </a:xfrm>
        </p:spPr>
        <p:txBody>
          <a:bodyPr>
            <a:normAutofit/>
          </a:bodyPr>
          <a:lstStyle/>
          <a:p>
            <a:r>
              <a:rPr lang="es-MX" dirty="0"/>
              <a:t>9</a:t>
            </a:r>
            <a:r>
              <a:rPr lang="es-MX" dirty="0" smtClean="0"/>
              <a:t>. </a:t>
            </a:r>
            <a:r>
              <a:rPr lang="es-MX" dirty="0" smtClean="0"/>
              <a:t>Referencias</a:t>
            </a:r>
            <a:endParaRPr lang="es-MX" dirty="0"/>
          </a:p>
        </p:txBody>
      </p:sp>
      <p:sp>
        <p:nvSpPr>
          <p:cNvPr id="3" name="2 Marcador de contenido"/>
          <p:cNvSpPr>
            <a:spLocks noGrp="1"/>
          </p:cNvSpPr>
          <p:nvPr>
            <p:ph idx="1"/>
          </p:nvPr>
        </p:nvSpPr>
        <p:spPr>
          <a:xfrm>
            <a:off x="1969368" y="1600200"/>
            <a:ext cx="6923112" cy="4525963"/>
          </a:xfrm>
        </p:spPr>
        <p:txBody>
          <a:bodyPr>
            <a:noAutofit/>
          </a:bodyPr>
          <a:lstStyle/>
          <a:p>
            <a:pPr lvl="0" algn="just">
              <a:buFont typeface="Courier New" pitchFamily="49" charset="0"/>
              <a:buChar char="o"/>
            </a:pPr>
            <a:r>
              <a:rPr lang="es-MX" sz="1600" i="1" dirty="0">
                <a:solidFill>
                  <a:schemeClr val="accent1"/>
                </a:solidFill>
              </a:rPr>
              <a:t>Tipos de servidores</a:t>
            </a:r>
            <a:r>
              <a:rPr lang="es-MX" sz="1600" dirty="0">
                <a:solidFill>
                  <a:schemeClr val="accent1"/>
                </a:solidFill>
              </a:rPr>
              <a:t>. 2013. Consultado octubre 2013. </a:t>
            </a:r>
            <a:r>
              <a:rPr lang="es-MX" sz="1600" u="sng" dirty="0">
                <a:solidFill>
                  <a:schemeClr val="accent1"/>
                </a:solidFill>
                <a:hlinkClick r:id="rId3"/>
              </a:rPr>
              <a:t>http://www.tiposde.org/informatica/131-tipos-de-servidores/</a:t>
            </a:r>
            <a:endParaRPr lang="es-MX" sz="1600" dirty="0">
              <a:solidFill>
                <a:schemeClr val="accent1"/>
              </a:solidFill>
            </a:endParaRPr>
          </a:p>
          <a:p>
            <a:pPr lvl="0" algn="just">
              <a:buFont typeface="Courier New" pitchFamily="49" charset="0"/>
              <a:buChar char="o"/>
            </a:pPr>
            <a:r>
              <a:rPr lang="en-US" sz="1600" dirty="0">
                <a:solidFill>
                  <a:schemeClr val="accent1"/>
                </a:solidFill>
              </a:rPr>
              <a:t>Kaplan, E. </a:t>
            </a:r>
            <a:r>
              <a:rPr lang="en-US" sz="1600" i="1" dirty="0">
                <a:solidFill>
                  <a:schemeClr val="accent1"/>
                </a:solidFill>
              </a:rPr>
              <a:t>Understanding GPS: Principles and Applications</a:t>
            </a:r>
            <a:r>
              <a:rPr lang="en-US" sz="1600" dirty="0">
                <a:solidFill>
                  <a:schemeClr val="accent1"/>
                </a:solidFill>
              </a:rPr>
              <a:t>, Edit. Norwood. MA: </a:t>
            </a:r>
            <a:r>
              <a:rPr lang="en-US" sz="1600" dirty="0" err="1">
                <a:solidFill>
                  <a:schemeClr val="accent1"/>
                </a:solidFill>
              </a:rPr>
              <a:t>Artech</a:t>
            </a:r>
            <a:r>
              <a:rPr lang="en-US" sz="1600" dirty="0">
                <a:solidFill>
                  <a:schemeClr val="accent1"/>
                </a:solidFill>
              </a:rPr>
              <a:t> House. </a:t>
            </a:r>
            <a:r>
              <a:rPr lang="es-MX" sz="1600" dirty="0">
                <a:solidFill>
                  <a:schemeClr val="accent1"/>
                </a:solidFill>
              </a:rPr>
              <a:t>1990.</a:t>
            </a:r>
          </a:p>
          <a:p>
            <a:pPr lvl="0" algn="just">
              <a:buFont typeface="Courier New" pitchFamily="49" charset="0"/>
              <a:buChar char="o"/>
            </a:pPr>
            <a:r>
              <a:rPr lang="es-MX" sz="1600" i="1" dirty="0">
                <a:solidFill>
                  <a:schemeClr val="accent1"/>
                </a:solidFill>
              </a:rPr>
              <a:t>Project 2 GPS</a:t>
            </a:r>
            <a:r>
              <a:rPr lang="es-MX" sz="1600" dirty="0">
                <a:solidFill>
                  <a:schemeClr val="accent1"/>
                </a:solidFill>
              </a:rPr>
              <a:t> . Consultado octubre 2013.  </a:t>
            </a:r>
            <a:r>
              <a:rPr lang="es-MX" sz="1600" u="sng" dirty="0">
                <a:solidFill>
                  <a:schemeClr val="accent1"/>
                </a:solidFill>
                <a:hlinkClick r:id="rId4"/>
              </a:rPr>
              <a:t>http://mason.gmu.edu/~hsyed1/math447/p2/index.html</a:t>
            </a:r>
            <a:endParaRPr lang="es-MX" sz="1600" dirty="0">
              <a:solidFill>
                <a:schemeClr val="accent1"/>
              </a:solidFill>
            </a:endParaRPr>
          </a:p>
          <a:p>
            <a:pPr lvl="0" algn="just">
              <a:buFont typeface="Courier New" pitchFamily="49" charset="0"/>
              <a:buChar char="o"/>
            </a:pPr>
            <a:r>
              <a:rPr lang="es-MX" sz="1600" dirty="0">
                <a:solidFill>
                  <a:schemeClr val="accent1"/>
                </a:solidFill>
              </a:rPr>
              <a:t>A. </a:t>
            </a:r>
            <a:r>
              <a:rPr lang="es-MX" sz="1600" dirty="0" err="1">
                <a:solidFill>
                  <a:schemeClr val="accent1"/>
                </a:solidFill>
              </a:rPr>
              <a:t>Ribagorda</a:t>
            </a:r>
            <a:r>
              <a:rPr lang="es-MX" sz="1600" dirty="0">
                <a:solidFill>
                  <a:schemeClr val="accent1"/>
                </a:solidFill>
              </a:rPr>
              <a:t>, </a:t>
            </a:r>
            <a:r>
              <a:rPr lang="es-MX" sz="1600" i="1" dirty="0">
                <a:solidFill>
                  <a:schemeClr val="accent1"/>
                </a:solidFill>
              </a:rPr>
              <a:t>Glosario de Términos de Seguridad de las T.I</a:t>
            </a:r>
            <a:r>
              <a:rPr lang="es-MX" sz="1600" dirty="0">
                <a:solidFill>
                  <a:schemeClr val="accent1"/>
                </a:solidFill>
              </a:rPr>
              <a:t>., Ediciones CODA, 1997.</a:t>
            </a:r>
          </a:p>
          <a:p>
            <a:pPr lvl="0" algn="just">
              <a:buFont typeface="Courier New" pitchFamily="49" charset="0"/>
              <a:buChar char="o"/>
            </a:pPr>
            <a:r>
              <a:rPr lang="es-MX" sz="1600" dirty="0">
                <a:solidFill>
                  <a:schemeClr val="accent1"/>
                </a:solidFill>
              </a:rPr>
              <a:t>Ceballos, </a:t>
            </a:r>
            <a:r>
              <a:rPr lang="es-MX" sz="1600" dirty="0" err="1">
                <a:solidFill>
                  <a:schemeClr val="accent1"/>
                </a:solidFill>
              </a:rPr>
              <a:t>Fco</a:t>
            </a:r>
            <a:r>
              <a:rPr lang="es-MX" sz="1600" dirty="0">
                <a:solidFill>
                  <a:schemeClr val="accent1"/>
                </a:solidFill>
              </a:rPr>
              <a:t>. Javier. Java 2 “</a:t>
            </a:r>
            <a:r>
              <a:rPr lang="es-MX" sz="1600" i="1" dirty="0">
                <a:solidFill>
                  <a:schemeClr val="accent1"/>
                </a:solidFill>
              </a:rPr>
              <a:t>Curso de programación</a:t>
            </a:r>
            <a:r>
              <a:rPr lang="es-MX" sz="1600" dirty="0">
                <a:solidFill>
                  <a:schemeClr val="accent1"/>
                </a:solidFill>
              </a:rPr>
              <a:t>”. 4ª Edición. Edit. </a:t>
            </a:r>
            <a:r>
              <a:rPr lang="es-MX" sz="1600" dirty="0" err="1">
                <a:solidFill>
                  <a:schemeClr val="accent1"/>
                </a:solidFill>
              </a:rPr>
              <a:t>Alfaomega</a:t>
            </a:r>
            <a:r>
              <a:rPr lang="es-MX" sz="1600" dirty="0">
                <a:solidFill>
                  <a:schemeClr val="accent1"/>
                </a:solidFill>
              </a:rPr>
              <a:t> - Ra-Ma. Febrero 2011.</a:t>
            </a:r>
          </a:p>
          <a:p>
            <a:pPr lvl="0" algn="just">
              <a:buFont typeface="Courier New" pitchFamily="49" charset="0"/>
              <a:buChar char="o"/>
            </a:pPr>
            <a:r>
              <a:rPr lang="es-MX" sz="1600" dirty="0">
                <a:solidFill>
                  <a:schemeClr val="accent1"/>
                </a:solidFill>
              </a:rPr>
              <a:t>Tomas Girones, Jesús. “</a:t>
            </a:r>
            <a:r>
              <a:rPr lang="es-MX" sz="1600" i="1" dirty="0">
                <a:solidFill>
                  <a:schemeClr val="accent1"/>
                </a:solidFill>
              </a:rPr>
              <a:t>El Gran Libro de Android</a:t>
            </a:r>
            <a:r>
              <a:rPr lang="es-MX" sz="1600" dirty="0">
                <a:solidFill>
                  <a:schemeClr val="accent1"/>
                </a:solidFill>
              </a:rPr>
              <a:t>”. 4ª Edición. Edit. </a:t>
            </a:r>
            <a:r>
              <a:rPr lang="es-MX" sz="1600" dirty="0" err="1">
                <a:solidFill>
                  <a:schemeClr val="accent1"/>
                </a:solidFill>
              </a:rPr>
              <a:t>Marcombo</a:t>
            </a:r>
            <a:r>
              <a:rPr lang="es-MX" sz="1600" dirty="0">
                <a:solidFill>
                  <a:schemeClr val="accent1"/>
                </a:solidFill>
              </a:rPr>
              <a:t> Enero 2013.</a:t>
            </a:r>
          </a:p>
          <a:p>
            <a:pPr lvl="0" algn="just">
              <a:buFont typeface="Courier New" pitchFamily="49" charset="0"/>
              <a:buChar char="o"/>
            </a:pPr>
            <a:r>
              <a:rPr lang="es-MX" sz="1600" i="1" dirty="0">
                <a:solidFill>
                  <a:schemeClr val="accent1"/>
                </a:solidFill>
              </a:rPr>
              <a:t>Los Estándares internacionales y su importancia para la industria del software</a:t>
            </a:r>
            <a:r>
              <a:rPr lang="es-MX" sz="1600" dirty="0">
                <a:solidFill>
                  <a:schemeClr val="accent1"/>
                </a:solidFill>
              </a:rPr>
              <a:t>. Consultado diciembre 2013. </a:t>
            </a:r>
            <a:r>
              <a:rPr lang="es-MX" sz="1600" u="sng" dirty="0">
                <a:solidFill>
                  <a:schemeClr val="accent1"/>
                </a:solidFill>
                <a:hlinkClick r:id="rId5"/>
              </a:rPr>
              <a:t>http://www.cyta.com.ar/ta1202/v12n2a3.htm</a:t>
            </a:r>
            <a:endParaRPr lang="es-MX" sz="1600" dirty="0">
              <a:solidFill>
                <a:schemeClr val="accent1"/>
              </a:solidFill>
            </a:endParaRPr>
          </a:p>
          <a:p>
            <a:pPr lvl="0" algn="just">
              <a:buFont typeface="Courier New" pitchFamily="49" charset="0"/>
              <a:buChar char="o"/>
            </a:pPr>
            <a:r>
              <a:rPr lang="es-MX" sz="1600" i="1" dirty="0">
                <a:solidFill>
                  <a:schemeClr val="accent1"/>
                </a:solidFill>
              </a:rPr>
              <a:t>Red de Transporte de Pasajeros del Distrito Federal</a:t>
            </a:r>
            <a:r>
              <a:rPr lang="es-MX" sz="1600" dirty="0">
                <a:solidFill>
                  <a:schemeClr val="accent1"/>
                </a:solidFill>
              </a:rPr>
              <a:t>.-RTP. (Última modificación: viernes, 8 de febrero de 2013 12:46:24 p. m.) Consultado febrero </a:t>
            </a:r>
            <a:r>
              <a:rPr lang="es-MX" sz="1600" dirty="0" smtClean="0">
                <a:solidFill>
                  <a:schemeClr val="accent1"/>
                </a:solidFill>
              </a:rPr>
              <a:t>2014.</a:t>
            </a:r>
            <a:endParaRPr lang="es-MX" sz="1600" dirty="0">
              <a:solidFill>
                <a:schemeClr val="accent1"/>
              </a:solidFill>
            </a:endParaRPr>
          </a:p>
        </p:txBody>
      </p:sp>
      <p:sp>
        <p:nvSpPr>
          <p:cNvPr id="22" name="21 Marcador de número de diapositiva"/>
          <p:cNvSpPr>
            <a:spLocks noGrp="1"/>
          </p:cNvSpPr>
          <p:nvPr>
            <p:ph type="sldNum" sz="quarter" idx="12"/>
          </p:nvPr>
        </p:nvSpPr>
        <p:spPr>
          <a:xfrm>
            <a:off x="7740352" y="6356350"/>
            <a:ext cx="946448" cy="365125"/>
          </a:xfrm>
        </p:spPr>
        <p:txBody>
          <a:bodyPr/>
          <a:lstStyle/>
          <a:p>
            <a:pPr>
              <a:defRPr/>
            </a:pPr>
            <a:fld id="{99C72EB0-1154-4BF4-945E-9E207E32D357}" type="slidenum">
              <a:rPr lang="es-ES" sz="1600" smtClean="0">
                <a:solidFill>
                  <a:schemeClr val="accent1"/>
                </a:solidFill>
              </a:rPr>
              <a:pPr>
                <a:defRPr/>
              </a:pPr>
              <a:t>25</a:t>
            </a:fld>
            <a:endParaRPr lang="es-ES" sz="1600" dirty="0">
              <a:solidFill>
                <a:schemeClr val="accent1"/>
              </a:solidFill>
            </a:endParaRPr>
          </a:p>
        </p:txBody>
      </p:sp>
      <p:grpSp>
        <p:nvGrpSpPr>
          <p:cNvPr id="10" name="9 Grupo"/>
          <p:cNvGrpSpPr/>
          <p:nvPr/>
        </p:nvGrpSpPr>
        <p:grpSpPr>
          <a:xfrm>
            <a:off x="-108520" y="0"/>
            <a:ext cx="1872208" cy="6858000"/>
            <a:chOff x="-108520" y="0"/>
            <a:chExt cx="1872208" cy="6858000"/>
          </a:xfrm>
        </p:grpSpPr>
        <p:grpSp>
          <p:nvGrpSpPr>
            <p:cNvPr id="4" name="3 Grupo"/>
            <p:cNvGrpSpPr/>
            <p:nvPr/>
          </p:nvGrpSpPr>
          <p:grpSpPr>
            <a:xfrm>
              <a:off x="-108520" y="0"/>
              <a:ext cx="1872208" cy="6858000"/>
              <a:chOff x="-108520" y="0"/>
              <a:chExt cx="1872208" cy="6858000"/>
            </a:xfrm>
          </p:grpSpPr>
          <p:grpSp>
            <p:nvGrpSpPr>
              <p:cNvPr id="5" name="4 Grupo"/>
              <p:cNvGrpSpPr/>
              <p:nvPr/>
            </p:nvGrpSpPr>
            <p:grpSpPr>
              <a:xfrm>
                <a:off x="-108520" y="0"/>
                <a:ext cx="1872208" cy="6858000"/>
                <a:chOff x="-108520" y="0"/>
                <a:chExt cx="1872208" cy="6858000"/>
              </a:xfrm>
            </p:grpSpPr>
            <p:sp>
              <p:nvSpPr>
                <p:cNvPr id="8" name="7 Rectángulo"/>
                <p:cNvSpPr/>
                <p:nvPr/>
              </p:nvSpPr>
              <p:spPr>
                <a:xfrm>
                  <a:off x="-108520" y="0"/>
                  <a:ext cx="18002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8 Rectángulo"/>
                <p:cNvSpPr/>
                <p:nvPr/>
              </p:nvSpPr>
              <p:spPr>
                <a:xfrm>
                  <a:off x="1619672" y="0"/>
                  <a:ext cx="144016" cy="6858000"/>
                </a:xfrm>
                <a:prstGeom prst="rect">
                  <a:avLst/>
                </a:prstGeom>
                <a:gradFill flip="none" rotWithShape="1">
                  <a:gsLst>
                    <a:gs pos="0">
                      <a:srgbClr val="A03214">
                        <a:tint val="66000"/>
                        <a:satMod val="160000"/>
                      </a:srgbClr>
                    </a:gs>
                    <a:gs pos="50000">
                      <a:srgbClr val="A03214">
                        <a:tint val="44500"/>
                        <a:satMod val="160000"/>
                      </a:srgbClr>
                    </a:gs>
                    <a:gs pos="100000">
                      <a:srgbClr val="A03214">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pic>
            <p:nvPicPr>
              <p:cNvPr id="6" name="Picture 2"/>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2917" y="337840"/>
                <a:ext cx="903288" cy="1290960"/>
              </a:xfrm>
              <a:prstGeom prst="rect">
                <a:avLst/>
              </a:prstGeom>
              <a:noFill/>
              <a:ln>
                <a:noFill/>
              </a:ln>
              <a:extLst/>
            </p:spPr>
          </p:pic>
          <p:pic>
            <p:nvPicPr>
              <p:cNvPr id="7" name="Picture 2"/>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2917" y="5451688"/>
                <a:ext cx="1045845" cy="929640"/>
              </a:xfrm>
              <a:prstGeom prst="rect">
                <a:avLst/>
              </a:prstGeom>
              <a:noFill/>
              <a:ln>
                <a:noFill/>
              </a:ln>
              <a:extLst/>
            </p:spPr>
          </p:pic>
        </p:grpSp>
        <p:sp>
          <p:nvSpPr>
            <p:cNvPr id="13" name="12 CuadroTexto"/>
            <p:cNvSpPr txBox="1"/>
            <p:nvPr/>
          </p:nvSpPr>
          <p:spPr>
            <a:xfrm>
              <a:off x="232750" y="1988840"/>
              <a:ext cx="1170898" cy="3240360"/>
            </a:xfrm>
            <a:prstGeom prst="rect">
              <a:avLst/>
            </a:prstGeom>
            <a:noFill/>
          </p:spPr>
          <p:txBody>
            <a:bodyPr vert="wordArtVert" wrap="square" rtlCol="0">
              <a:spAutoFit/>
            </a:bodyPr>
            <a:lstStyle/>
            <a:p>
              <a:pPr algn="ctr"/>
              <a:r>
                <a:rPr lang="es-MX" dirty="0" smtClean="0"/>
                <a:t>ESIME</a:t>
              </a:r>
            </a:p>
            <a:p>
              <a:pPr algn="ctr"/>
              <a:endParaRPr lang="es-MX" dirty="0"/>
            </a:p>
            <a:p>
              <a:pPr algn="ctr"/>
              <a:r>
                <a:rPr lang="es-MX" dirty="0" smtClean="0"/>
                <a:t>CULHUACAN</a:t>
              </a:r>
            </a:p>
          </p:txBody>
        </p:sp>
      </p:grpSp>
    </p:spTree>
    <p:extLst>
      <p:ext uri="{BB962C8B-B14F-4D97-AF65-F5344CB8AC3E}">
        <p14:creationId xmlns:p14="http://schemas.microsoft.com/office/powerpoint/2010/main" val="3477188359"/>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274638"/>
            <a:ext cx="6923112" cy="1143000"/>
          </a:xfrm>
        </p:spPr>
        <p:txBody>
          <a:bodyPr>
            <a:normAutofit fontScale="90000"/>
          </a:bodyPr>
          <a:lstStyle/>
          <a:p>
            <a:r>
              <a:rPr lang="es-MX" dirty="0" smtClean="0"/>
              <a:t>1. Planteamiento del problema</a:t>
            </a:r>
            <a:endParaRPr lang="es-MX" dirty="0"/>
          </a:p>
        </p:txBody>
      </p:sp>
      <p:pic>
        <p:nvPicPr>
          <p:cNvPr id="10" name="9 Marcador de contenido"/>
          <p:cNvPicPr>
            <a:picLocks noGrp="1" noChangeAspect="1"/>
          </p:cNvPicPr>
          <p:nvPr>
            <p:ph idx="1"/>
          </p:nvPr>
        </p:nvPicPr>
        <p:blipFill rotWithShape="1">
          <a:blip r:embed="rId3" cstate="print">
            <a:extLst>
              <a:ext uri="{BEBA8EAE-BF5A-486C-A8C5-ECC9F3942E4B}">
                <a14:imgProps xmlns:a14="http://schemas.microsoft.com/office/drawing/2010/main">
                  <a14:imgLayer r:embed="rId4">
                    <a14:imgEffect>
                      <a14:backgroundRemoval t="52429" b="100000" l="0" r="80750"/>
                    </a14:imgEffect>
                  </a14:imgLayer>
                </a14:imgProps>
              </a:ext>
              <a:ext uri="{28A0092B-C50C-407E-A947-70E740481C1C}">
                <a14:useLocalDpi xmlns:a14="http://schemas.microsoft.com/office/drawing/2010/main" val="0"/>
              </a:ext>
            </a:extLst>
          </a:blip>
          <a:srcRect t="49437" r="142"/>
          <a:stretch/>
        </p:blipFill>
        <p:spPr>
          <a:xfrm>
            <a:off x="2483768" y="1320566"/>
            <a:ext cx="4542241" cy="2288454"/>
          </a:xfrm>
        </p:spPr>
      </p:pic>
      <p:sp>
        <p:nvSpPr>
          <p:cNvPr id="22" name="21 Marcador de número de diapositiva"/>
          <p:cNvSpPr>
            <a:spLocks noGrp="1"/>
          </p:cNvSpPr>
          <p:nvPr>
            <p:ph type="sldNum" sz="quarter" idx="12"/>
          </p:nvPr>
        </p:nvSpPr>
        <p:spPr>
          <a:xfrm>
            <a:off x="7740352" y="6356350"/>
            <a:ext cx="946448" cy="365125"/>
          </a:xfrm>
        </p:spPr>
        <p:txBody>
          <a:bodyPr/>
          <a:lstStyle/>
          <a:p>
            <a:pPr>
              <a:defRPr/>
            </a:pPr>
            <a:fld id="{99C72EB0-1154-4BF4-945E-9E207E32D357}" type="slidenum">
              <a:rPr lang="es-ES" sz="1600" smtClean="0">
                <a:solidFill>
                  <a:schemeClr val="accent1"/>
                </a:solidFill>
              </a:rPr>
              <a:pPr>
                <a:defRPr/>
              </a:pPr>
              <a:t>3</a:t>
            </a:fld>
            <a:endParaRPr lang="es-ES" sz="1600" dirty="0">
              <a:solidFill>
                <a:schemeClr val="accent1"/>
              </a:solidFill>
            </a:endParaRPr>
          </a:p>
        </p:txBody>
      </p:sp>
      <p:grpSp>
        <p:nvGrpSpPr>
          <p:cNvPr id="24" name="23 Grupo"/>
          <p:cNvGrpSpPr/>
          <p:nvPr/>
        </p:nvGrpSpPr>
        <p:grpSpPr>
          <a:xfrm>
            <a:off x="-108520" y="0"/>
            <a:ext cx="1872208" cy="6858000"/>
            <a:chOff x="-108520" y="0"/>
            <a:chExt cx="1872208" cy="6858000"/>
          </a:xfrm>
        </p:grpSpPr>
        <p:grpSp>
          <p:nvGrpSpPr>
            <p:cNvPr id="4" name="3 Grupo"/>
            <p:cNvGrpSpPr/>
            <p:nvPr/>
          </p:nvGrpSpPr>
          <p:grpSpPr>
            <a:xfrm>
              <a:off x="-108520" y="0"/>
              <a:ext cx="1872208" cy="6858000"/>
              <a:chOff x="-108520" y="0"/>
              <a:chExt cx="1872208" cy="6858000"/>
            </a:xfrm>
          </p:grpSpPr>
          <p:grpSp>
            <p:nvGrpSpPr>
              <p:cNvPr id="5" name="4 Grupo"/>
              <p:cNvGrpSpPr/>
              <p:nvPr/>
            </p:nvGrpSpPr>
            <p:grpSpPr>
              <a:xfrm>
                <a:off x="-108520" y="0"/>
                <a:ext cx="1872208" cy="6858000"/>
                <a:chOff x="-108520" y="0"/>
                <a:chExt cx="1872208" cy="6858000"/>
              </a:xfrm>
            </p:grpSpPr>
            <p:sp>
              <p:nvSpPr>
                <p:cNvPr id="8" name="7 Rectángulo"/>
                <p:cNvSpPr/>
                <p:nvPr/>
              </p:nvSpPr>
              <p:spPr>
                <a:xfrm>
                  <a:off x="-108520" y="0"/>
                  <a:ext cx="18002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8 Rectángulo"/>
                <p:cNvSpPr/>
                <p:nvPr/>
              </p:nvSpPr>
              <p:spPr>
                <a:xfrm>
                  <a:off x="1619672" y="0"/>
                  <a:ext cx="144016" cy="6858000"/>
                </a:xfrm>
                <a:prstGeom prst="rect">
                  <a:avLst/>
                </a:prstGeom>
                <a:gradFill flip="none" rotWithShape="1">
                  <a:gsLst>
                    <a:gs pos="0">
                      <a:srgbClr val="A03214">
                        <a:tint val="66000"/>
                        <a:satMod val="160000"/>
                      </a:srgbClr>
                    </a:gs>
                    <a:gs pos="50000">
                      <a:srgbClr val="A03214">
                        <a:tint val="44500"/>
                        <a:satMod val="160000"/>
                      </a:srgbClr>
                    </a:gs>
                    <a:gs pos="100000">
                      <a:srgbClr val="A03214">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pic>
            <p:nvPicPr>
              <p:cNvPr id="6" name="Picture 2"/>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2917" y="337840"/>
                <a:ext cx="903288" cy="1290960"/>
              </a:xfrm>
              <a:prstGeom prst="rect">
                <a:avLst/>
              </a:prstGeom>
              <a:noFill/>
              <a:ln>
                <a:noFill/>
              </a:ln>
              <a:extLst/>
            </p:spPr>
          </p:pic>
          <p:pic>
            <p:nvPicPr>
              <p:cNvPr id="7" name="Picture 2"/>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2917" y="5451688"/>
                <a:ext cx="1045845" cy="929640"/>
              </a:xfrm>
              <a:prstGeom prst="rect">
                <a:avLst/>
              </a:prstGeom>
              <a:noFill/>
              <a:ln>
                <a:noFill/>
              </a:ln>
              <a:extLst/>
            </p:spPr>
          </p:pic>
        </p:grpSp>
        <p:sp>
          <p:nvSpPr>
            <p:cNvPr id="23" name="22 CuadroTexto"/>
            <p:cNvSpPr txBox="1"/>
            <p:nvPr/>
          </p:nvSpPr>
          <p:spPr>
            <a:xfrm>
              <a:off x="232750" y="1988840"/>
              <a:ext cx="1170898" cy="3240360"/>
            </a:xfrm>
            <a:prstGeom prst="rect">
              <a:avLst/>
            </a:prstGeom>
            <a:noFill/>
          </p:spPr>
          <p:txBody>
            <a:bodyPr vert="wordArtVert" wrap="square" rtlCol="0">
              <a:spAutoFit/>
            </a:bodyPr>
            <a:lstStyle/>
            <a:p>
              <a:pPr algn="ctr"/>
              <a:r>
                <a:rPr lang="es-MX" dirty="0" smtClean="0"/>
                <a:t>ESIME</a:t>
              </a:r>
            </a:p>
            <a:p>
              <a:pPr algn="ctr"/>
              <a:endParaRPr lang="es-MX" dirty="0"/>
            </a:p>
            <a:p>
              <a:pPr algn="ctr"/>
              <a:r>
                <a:rPr lang="es-MX" dirty="0" smtClean="0"/>
                <a:t>CULHUACAN</a:t>
              </a:r>
            </a:p>
          </p:txBody>
        </p:sp>
      </p:grpSp>
      <p:grpSp>
        <p:nvGrpSpPr>
          <p:cNvPr id="15" name="14 Grupo"/>
          <p:cNvGrpSpPr/>
          <p:nvPr/>
        </p:nvGrpSpPr>
        <p:grpSpPr>
          <a:xfrm>
            <a:off x="3707904" y="4095074"/>
            <a:ext cx="2592288" cy="2016224"/>
            <a:chOff x="2915816" y="4077072"/>
            <a:chExt cx="2592288" cy="2016224"/>
          </a:xfrm>
        </p:grpSpPr>
        <p:cxnSp>
          <p:nvCxnSpPr>
            <p:cNvPr id="21" name="20 Conector recto"/>
            <p:cNvCxnSpPr/>
            <p:nvPr/>
          </p:nvCxnSpPr>
          <p:spPr>
            <a:xfrm>
              <a:off x="5220072" y="4365104"/>
              <a:ext cx="0" cy="172819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3275856" y="4365104"/>
              <a:ext cx="0" cy="172819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10 Rectángulo redondeado"/>
            <p:cNvSpPr/>
            <p:nvPr/>
          </p:nvSpPr>
          <p:spPr>
            <a:xfrm>
              <a:off x="2915816" y="4077072"/>
              <a:ext cx="2592288" cy="576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b="1" dirty="0" smtClean="0"/>
                <a:t>DONDE  </a:t>
              </a:r>
              <a:r>
                <a:rPr lang="es-MX" b="1" dirty="0" smtClean="0">
                  <a:sym typeface="Wingdings" panose="05000000000000000000" pitchFamily="2" charset="2"/>
                </a:rPr>
                <a:t></a:t>
              </a:r>
              <a:endParaRPr lang="es-MX" b="1" dirty="0"/>
            </a:p>
          </p:txBody>
        </p:sp>
        <p:sp>
          <p:nvSpPr>
            <p:cNvPr id="17" name="16 Rectángulo redondeado"/>
            <p:cNvSpPr/>
            <p:nvPr/>
          </p:nvSpPr>
          <p:spPr>
            <a:xfrm>
              <a:off x="2915816" y="4941168"/>
              <a:ext cx="2592288" cy="576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b="1" dirty="0" smtClean="0">
                  <a:sym typeface="Wingdings" panose="05000000000000000000" pitchFamily="2" charset="2"/>
                </a:rPr>
                <a:t> RESPUESTA</a:t>
              </a:r>
              <a:endParaRPr lang="es-MX" b="1" dirty="0"/>
            </a:p>
          </p:txBody>
        </p:sp>
        <p:sp>
          <p:nvSpPr>
            <p:cNvPr id="25" name="24 Y"/>
            <p:cNvSpPr/>
            <p:nvPr/>
          </p:nvSpPr>
          <p:spPr>
            <a:xfrm>
              <a:off x="3203848" y="5049180"/>
              <a:ext cx="108012" cy="108012"/>
            </a:xfrm>
            <a:prstGeom prst="flowChartSummingJunction">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MX" dirty="0"/>
            </a:p>
          </p:txBody>
        </p:sp>
        <p:sp>
          <p:nvSpPr>
            <p:cNvPr id="28" name="27 Y"/>
            <p:cNvSpPr/>
            <p:nvPr/>
          </p:nvSpPr>
          <p:spPr>
            <a:xfrm>
              <a:off x="3203848" y="5337212"/>
              <a:ext cx="108012" cy="108012"/>
            </a:xfrm>
            <a:prstGeom prst="flowChartSummingJunction">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MX" dirty="0"/>
            </a:p>
          </p:txBody>
        </p:sp>
        <p:sp>
          <p:nvSpPr>
            <p:cNvPr id="29" name="28 Y"/>
            <p:cNvSpPr/>
            <p:nvPr/>
          </p:nvSpPr>
          <p:spPr>
            <a:xfrm>
              <a:off x="5148064" y="5345476"/>
              <a:ext cx="108012" cy="108012"/>
            </a:xfrm>
            <a:prstGeom prst="flowChartSummingJunction">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MX" dirty="0"/>
            </a:p>
          </p:txBody>
        </p:sp>
        <p:sp>
          <p:nvSpPr>
            <p:cNvPr id="30" name="29 Y"/>
            <p:cNvSpPr/>
            <p:nvPr/>
          </p:nvSpPr>
          <p:spPr>
            <a:xfrm>
              <a:off x="5148064" y="5085184"/>
              <a:ext cx="108012" cy="108012"/>
            </a:xfrm>
            <a:prstGeom prst="flowChartSummingJunction">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MX" dirty="0"/>
            </a:p>
          </p:txBody>
        </p:sp>
        <p:sp>
          <p:nvSpPr>
            <p:cNvPr id="31" name="30 Y"/>
            <p:cNvSpPr/>
            <p:nvPr/>
          </p:nvSpPr>
          <p:spPr>
            <a:xfrm>
              <a:off x="3203848" y="4149080"/>
              <a:ext cx="108012" cy="108012"/>
            </a:xfrm>
            <a:prstGeom prst="flowChartSummingJunction">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MX" dirty="0"/>
            </a:p>
          </p:txBody>
        </p:sp>
        <p:sp>
          <p:nvSpPr>
            <p:cNvPr id="32" name="31 Y"/>
            <p:cNvSpPr/>
            <p:nvPr/>
          </p:nvSpPr>
          <p:spPr>
            <a:xfrm>
              <a:off x="3203848" y="4437112"/>
              <a:ext cx="108012" cy="108012"/>
            </a:xfrm>
            <a:prstGeom prst="flowChartSummingJunction">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MX" dirty="0"/>
            </a:p>
          </p:txBody>
        </p:sp>
        <p:sp>
          <p:nvSpPr>
            <p:cNvPr id="33" name="32 Y"/>
            <p:cNvSpPr/>
            <p:nvPr/>
          </p:nvSpPr>
          <p:spPr>
            <a:xfrm>
              <a:off x="5148064" y="4445376"/>
              <a:ext cx="108012" cy="108012"/>
            </a:xfrm>
            <a:prstGeom prst="flowChartSummingJunction">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MX" dirty="0"/>
            </a:p>
          </p:txBody>
        </p:sp>
        <p:sp>
          <p:nvSpPr>
            <p:cNvPr id="34" name="33 Y"/>
            <p:cNvSpPr/>
            <p:nvPr/>
          </p:nvSpPr>
          <p:spPr>
            <a:xfrm>
              <a:off x="5148064" y="4185084"/>
              <a:ext cx="108012" cy="108012"/>
            </a:xfrm>
            <a:prstGeom prst="flowChartSummingJunction">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MX" dirty="0"/>
            </a:p>
          </p:txBody>
        </p:sp>
      </p:grpSp>
    </p:spTree>
    <p:extLst>
      <p:ext uri="{BB962C8B-B14F-4D97-AF65-F5344CB8AC3E}">
        <p14:creationId xmlns:p14="http://schemas.microsoft.com/office/powerpoint/2010/main" val="1723869505"/>
      </p:ext>
    </p:extLst>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274638"/>
            <a:ext cx="6923112" cy="1143000"/>
          </a:xfrm>
        </p:spPr>
        <p:txBody>
          <a:bodyPr>
            <a:normAutofit/>
          </a:bodyPr>
          <a:lstStyle/>
          <a:p>
            <a:r>
              <a:rPr lang="es-MX" dirty="0"/>
              <a:t>2</a:t>
            </a:r>
            <a:r>
              <a:rPr lang="es-MX" dirty="0" smtClean="0"/>
              <a:t>. Objetivo General</a:t>
            </a:r>
            <a:endParaRPr lang="es-MX" dirty="0"/>
          </a:p>
        </p:txBody>
      </p:sp>
      <p:sp>
        <p:nvSpPr>
          <p:cNvPr id="3" name="2 Marcador de contenido"/>
          <p:cNvSpPr>
            <a:spLocks noGrp="1"/>
          </p:cNvSpPr>
          <p:nvPr>
            <p:ph idx="1"/>
          </p:nvPr>
        </p:nvSpPr>
        <p:spPr>
          <a:xfrm>
            <a:off x="1969368" y="1600200"/>
            <a:ext cx="6923112" cy="4525963"/>
          </a:xfrm>
        </p:spPr>
        <p:txBody>
          <a:bodyPr>
            <a:normAutofit/>
          </a:bodyPr>
          <a:lstStyle/>
          <a:p>
            <a:pPr marL="0" indent="0" algn="just">
              <a:buNone/>
            </a:pPr>
            <a:r>
              <a:rPr lang="es-MX" sz="2400" dirty="0">
                <a:solidFill>
                  <a:schemeClr val="accent5"/>
                </a:solidFill>
              </a:rPr>
              <a:t>Desarrollar un sistema de información que </a:t>
            </a:r>
            <a:r>
              <a:rPr lang="es-MX" sz="2400" dirty="0" smtClean="0">
                <a:solidFill>
                  <a:schemeClr val="accent5"/>
                </a:solidFill>
              </a:rPr>
              <a:t>dé </a:t>
            </a:r>
            <a:r>
              <a:rPr lang="es-MX" sz="2400" dirty="0">
                <a:solidFill>
                  <a:schemeClr val="accent5"/>
                </a:solidFill>
              </a:rPr>
              <a:t>seguimiento por medio del Sistema </a:t>
            </a:r>
            <a:r>
              <a:rPr lang="es-MX" sz="2400" dirty="0" smtClean="0">
                <a:solidFill>
                  <a:schemeClr val="accent5"/>
                </a:solidFill>
              </a:rPr>
              <a:t>de Posicionamiento Global, </a:t>
            </a:r>
            <a:r>
              <a:rPr lang="es-MX" sz="2400" dirty="0">
                <a:solidFill>
                  <a:schemeClr val="accent5"/>
                </a:solidFill>
              </a:rPr>
              <a:t>a las unidades de </a:t>
            </a:r>
            <a:r>
              <a:rPr lang="es-MX" sz="2400" dirty="0" smtClean="0">
                <a:solidFill>
                  <a:schemeClr val="accent5"/>
                </a:solidFill>
              </a:rPr>
              <a:t>la Red de </a:t>
            </a:r>
            <a:r>
              <a:rPr lang="es-MX" sz="2400" dirty="0">
                <a:solidFill>
                  <a:schemeClr val="accent5"/>
                </a:solidFill>
              </a:rPr>
              <a:t>T</a:t>
            </a:r>
            <a:r>
              <a:rPr lang="es-MX" sz="2400" dirty="0" smtClean="0">
                <a:solidFill>
                  <a:schemeClr val="accent5"/>
                </a:solidFill>
              </a:rPr>
              <a:t>ransporte de Pasajeros del Distrito Federal , </a:t>
            </a:r>
            <a:r>
              <a:rPr lang="es-MX" sz="2400" dirty="0">
                <a:solidFill>
                  <a:schemeClr val="accent5"/>
                </a:solidFill>
              </a:rPr>
              <a:t>el cual le notifique al </a:t>
            </a:r>
            <a:r>
              <a:rPr lang="es-MX" sz="2400" dirty="0" smtClean="0">
                <a:solidFill>
                  <a:schemeClr val="accent5"/>
                </a:solidFill>
              </a:rPr>
              <a:t>usuario </a:t>
            </a:r>
            <a:r>
              <a:rPr lang="es-MX" sz="2400" dirty="0">
                <a:solidFill>
                  <a:schemeClr val="accent5"/>
                </a:solidFill>
              </a:rPr>
              <a:t>en el momento en que pase una unidad por </a:t>
            </a:r>
            <a:r>
              <a:rPr lang="es-MX" sz="2400" dirty="0" smtClean="0">
                <a:solidFill>
                  <a:schemeClr val="accent5"/>
                </a:solidFill>
              </a:rPr>
              <a:t>un </a:t>
            </a:r>
            <a:r>
              <a:rPr lang="es-MX" sz="2400" dirty="0">
                <a:solidFill>
                  <a:schemeClr val="accent5"/>
                </a:solidFill>
              </a:rPr>
              <a:t>punto de ascenso y descenso </a:t>
            </a:r>
            <a:r>
              <a:rPr lang="es-MX" sz="2400" dirty="0" smtClean="0">
                <a:solidFill>
                  <a:schemeClr val="accent5"/>
                </a:solidFill>
              </a:rPr>
              <a:t>autorizado especificado por </a:t>
            </a:r>
            <a:r>
              <a:rPr lang="es-MX" sz="2400" dirty="0">
                <a:solidFill>
                  <a:schemeClr val="accent5"/>
                </a:solidFill>
              </a:rPr>
              <a:t>el mismo, por medio de mensajería en la nube </a:t>
            </a:r>
            <a:r>
              <a:rPr lang="es-MX" sz="2400" dirty="0" smtClean="0">
                <a:solidFill>
                  <a:schemeClr val="accent5"/>
                </a:solidFill>
              </a:rPr>
              <a:t> de </a:t>
            </a:r>
            <a:r>
              <a:rPr lang="es-MX" sz="2400" dirty="0">
                <a:solidFill>
                  <a:schemeClr val="accent5"/>
                </a:solidFill>
              </a:rPr>
              <a:t>Google, a través de una aplicación móvil en la </a:t>
            </a:r>
            <a:r>
              <a:rPr lang="es-MX" sz="2400" dirty="0" smtClean="0">
                <a:solidFill>
                  <a:schemeClr val="accent5"/>
                </a:solidFill>
              </a:rPr>
              <a:t>plataforma </a:t>
            </a:r>
            <a:r>
              <a:rPr lang="es-MX" sz="2400" dirty="0">
                <a:solidFill>
                  <a:schemeClr val="accent5"/>
                </a:solidFill>
              </a:rPr>
              <a:t>Android.</a:t>
            </a:r>
          </a:p>
        </p:txBody>
      </p:sp>
      <p:sp>
        <p:nvSpPr>
          <p:cNvPr id="22" name="21 Marcador de número de diapositiva"/>
          <p:cNvSpPr>
            <a:spLocks noGrp="1"/>
          </p:cNvSpPr>
          <p:nvPr>
            <p:ph type="sldNum" sz="quarter" idx="12"/>
          </p:nvPr>
        </p:nvSpPr>
        <p:spPr>
          <a:xfrm>
            <a:off x="7740352" y="6356350"/>
            <a:ext cx="946448" cy="365125"/>
          </a:xfrm>
        </p:spPr>
        <p:txBody>
          <a:bodyPr/>
          <a:lstStyle/>
          <a:p>
            <a:pPr>
              <a:defRPr/>
            </a:pPr>
            <a:fld id="{99C72EB0-1154-4BF4-945E-9E207E32D357}" type="slidenum">
              <a:rPr lang="es-ES" sz="1600" smtClean="0">
                <a:solidFill>
                  <a:schemeClr val="accent1"/>
                </a:solidFill>
              </a:rPr>
              <a:pPr>
                <a:defRPr/>
              </a:pPr>
              <a:t>4</a:t>
            </a:fld>
            <a:endParaRPr lang="es-ES" sz="1600" dirty="0">
              <a:solidFill>
                <a:schemeClr val="accent1"/>
              </a:solidFill>
            </a:endParaRPr>
          </a:p>
        </p:txBody>
      </p:sp>
      <p:grpSp>
        <p:nvGrpSpPr>
          <p:cNvPr id="10" name="9 Grupo"/>
          <p:cNvGrpSpPr/>
          <p:nvPr/>
        </p:nvGrpSpPr>
        <p:grpSpPr>
          <a:xfrm>
            <a:off x="-108520" y="0"/>
            <a:ext cx="1872208" cy="6858000"/>
            <a:chOff x="-108520" y="0"/>
            <a:chExt cx="1872208" cy="6858000"/>
          </a:xfrm>
        </p:grpSpPr>
        <p:grpSp>
          <p:nvGrpSpPr>
            <p:cNvPr id="4" name="3 Grupo"/>
            <p:cNvGrpSpPr/>
            <p:nvPr/>
          </p:nvGrpSpPr>
          <p:grpSpPr>
            <a:xfrm>
              <a:off x="-108520" y="0"/>
              <a:ext cx="1872208" cy="6858000"/>
              <a:chOff x="-108520" y="0"/>
              <a:chExt cx="1872208" cy="6858000"/>
            </a:xfrm>
          </p:grpSpPr>
          <p:grpSp>
            <p:nvGrpSpPr>
              <p:cNvPr id="5" name="4 Grupo"/>
              <p:cNvGrpSpPr/>
              <p:nvPr/>
            </p:nvGrpSpPr>
            <p:grpSpPr>
              <a:xfrm>
                <a:off x="-108520" y="0"/>
                <a:ext cx="1872208" cy="6858000"/>
                <a:chOff x="-108520" y="0"/>
                <a:chExt cx="1872208" cy="6858000"/>
              </a:xfrm>
            </p:grpSpPr>
            <p:sp>
              <p:nvSpPr>
                <p:cNvPr id="8" name="7 Rectángulo"/>
                <p:cNvSpPr/>
                <p:nvPr/>
              </p:nvSpPr>
              <p:spPr>
                <a:xfrm>
                  <a:off x="-108520" y="0"/>
                  <a:ext cx="18002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8 Rectángulo"/>
                <p:cNvSpPr/>
                <p:nvPr/>
              </p:nvSpPr>
              <p:spPr>
                <a:xfrm>
                  <a:off x="1619672" y="0"/>
                  <a:ext cx="144016" cy="6858000"/>
                </a:xfrm>
                <a:prstGeom prst="rect">
                  <a:avLst/>
                </a:prstGeom>
                <a:gradFill flip="none" rotWithShape="1">
                  <a:gsLst>
                    <a:gs pos="0">
                      <a:srgbClr val="A03214">
                        <a:tint val="66000"/>
                        <a:satMod val="160000"/>
                      </a:srgbClr>
                    </a:gs>
                    <a:gs pos="50000">
                      <a:srgbClr val="A03214">
                        <a:tint val="44500"/>
                        <a:satMod val="160000"/>
                      </a:srgbClr>
                    </a:gs>
                    <a:gs pos="100000">
                      <a:srgbClr val="A03214">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pic>
            <p:nvPicPr>
              <p:cNvPr id="6" name="Pictur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917" y="337840"/>
                <a:ext cx="903288" cy="1290960"/>
              </a:xfrm>
              <a:prstGeom prst="rect">
                <a:avLst/>
              </a:prstGeom>
              <a:noFill/>
              <a:ln>
                <a:noFill/>
              </a:ln>
              <a:extLst/>
            </p:spPr>
          </p:pic>
          <p:pic>
            <p:nvPicPr>
              <p:cNvPr id="7" name="Picture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917" y="5451688"/>
                <a:ext cx="1045845" cy="929640"/>
              </a:xfrm>
              <a:prstGeom prst="rect">
                <a:avLst/>
              </a:prstGeom>
              <a:noFill/>
              <a:ln>
                <a:noFill/>
              </a:ln>
              <a:extLst/>
            </p:spPr>
          </p:pic>
        </p:grpSp>
        <p:sp>
          <p:nvSpPr>
            <p:cNvPr id="13" name="12 CuadroTexto"/>
            <p:cNvSpPr txBox="1"/>
            <p:nvPr/>
          </p:nvSpPr>
          <p:spPr>
            <a:xfrm>
              <a:off x="232750" y="1988840"/>
              <a:ext cx="1170898" cy="3240360"/>
            </a:xfrm>
            <a:prstGeom prst="rect">
              <a:avLst/>
            </a:prstGeom>
            <a:noFill/>
          </p:spPr>
          <p:txBody>
            <a:bodyPr vert="wordArtVert" wrap="square" rtlCol="0">
              <a:spAutoFit/>
            </a:bodyPr>
            <a:lstStyle/>
            <a:p>
              <a:pPr algn="ctr"/>
              <a:r>
                <a:rPr lang="es-MX" dirty="0" smtClean="0"/>
                <a:t>ESIME</a:t>
              </a:r>
            </a:p>
            <a:p>
              <a:pPr algn="ctr"/>
              <a:endParaRPr lang="es-MX" dirty="0"/>
            </a:p>
            <a:p>
              <a:pPr algn="ctr"/>
              <a:r>
                <a:rPr lang="es-MX" dirty="0" smtClean="0"/>
                <a:t>CULHUACAN</a:t>
              </a:r>
            </a:p>
          </p:txBody>
        </p:sp>
      </p:grpSp>
    </p:spTree>
    <p:extLst>
      <p:ext uri="{BB962C8B-B14F-4D97-AF65-F5344CB8AC3E}">
        <p14:creationId xmlns:p14="http://schemas.microsoft.com/office/powerpoint/2010/main" val="1310951515"/>
      </p:ext>
    </p:extLst>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274638"/>
            <a:ext cx="6923112" cy="1143000"/>
          </a:xfrm>
        </p:spPr>
        <p:txBody>
          <a:bodyPr>
            <a:normAutofit/>
          </a:bodyPr>
          <a:lstStyle/>
          <a:p>
            <a:r>
              <a:rPr lang="es-MX" dirty="0" smtClean="0"/>
              <a:t>2.1 Objetivos Específicos</a:t>
            </a:r>
            <a:endParaRPr lang="es-MX" dirty="0"/>
          </a:p>
        </p:txBody>
      </p:sp>
      <p:sp>
        <p:nvSpPr>
          <p:cNvPr id="3" name="2 Marcador de contenido"/>
          <p:cNvSpPr>
            <a:spLocks noGrp="1"/>
          </p:cNvSpPr>
          <p:nvPr>
            <p:ph idx="1"/>
          </p:nvPr>
        </p:nvSpPr>
        <p:spPr>
          <a:xfrm>
            <a:off x="1979712" y="1268760"/>
            <a:ext cx="6923112" cy="1468759"/>
          </a:xfrm>
        </p:spPr>
        <p:txBody>
          <a:bodyPr>
            <a:normAutofit/>
          </a:bodyPr>
          <a:lstStyle/>
          <a:p>
            <a:pPr lvl="0" algn="just"/>
            <a:r>
              <a:rPr lang="es-MX" sz="2000" b="1" dirty="0">
                <a:solidFill>
                  <a:schemeClr val="accent1"/>
                </a:solidFill>
              </a:rPr>
              <a:t>Implementar</a:t>
            </a:r>
            <a:r>
              <a:rPr lang="es-MX" sz="2000" dirty="0">
                <a:solidFill>
                  <a:schemeClr val="accent1"/>
                </a:solidFill>
              </a:rPr>
              <a:t> </a:t>
            </a:r>
            <a:r>
              <a:rPr lang="es-MX" sz="2000" dirty="0" smtClean="0">
                <a:solidFill>
                  <a:schemeClr val="accent1"/>
                </a:solidFill>
              </a:rPr>
              <a:t>estación central </a:t>
            </a:r>
            <a:r>
              <a:rPr lang="es-MX" sz="2000" dirty="0">
                <a:solidFill>
                  <a:schemeClr val="accent1"/>
                </a:solidFill>
              </a:rPr>
              <a:t>de control para almacenar bases de datos, funciones para la comunicación cliente - servidor, Almacenamiento, Actualizaciones y cálculos necesarios.</a:t>
            </a:r>
          </a:p>
        </p:txBody>
      </p:sp>
      <p:sp>
        <p:nvSpPr>
          <p:cNvPr id="22" name="21 Marcador de número de diapositiva"/>
          <p:cNvSpPr>
            <a:spLocks noGrp="1"/>
          </p:cNvSpPr>
          <p:nvPr>
            <p:ph type="sldNum" sz="quarter" idx="12"/>
          </p:nvPr>
        </p:nvSpPr>
        <p:spPr>
          <a:xfrm>
            <a:off x="7740352" y="6356350"/>
            <a:ext cx="946448" cy="365125"/>
          </a:xfrm>
        </p:spPr>
        <p:txBody>
          <a:bodyPr/>
          <a:lstStyle/>
          <a:p>
            <a:pPr>
              <a:defRPr/>
            </a:pPr>
            <a:fld id="{99C72EB0-1154-4BF4-945E-9E207E32D357}" type="slidenum">
              <a:rPr lang="es-ES" sz="1600" smtClean="0">
                <a:solidFill>
                  <a:schemeClr val="accent1"/>
                </a:solidFill>
              </a:rPr>
              <a:pPr>
                <a:defRPr/>
              </a:pPr>
              <a:t>5</a:t>
            </a:fld>
            <a:endParaRPr lang="es-ES" sz="1600" dirty="0">
              <a:solidFill>
                <a:schemeClr val="accent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048" y="3789040"/>
            <a:ext cx="908066" cy="1655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9 Grupo"/>
          <p:cNvGrpSpPr/>
          <p:nvPr/>
        </p:nvGrpSpPr>
        <p:grpSpPr>
          <a:xfrm>
            <a:off x="-108520" y="0"/>
            <a:ext cx="1872208" cy="6858000"/>
            <a:chOff x="-108520" y="0"/>
            <a:chExt cx="1872208" cy="6858000"/>
          </a:xfrm>
        </p:grpSpPr>
        <p:grpSp>
          <p:nvGrpSpPr>
            <p:cNvPr id="4" name="3 Grupo"/>
            <p:cNvGrpSpPr/>
            <p:nvPr/>
          </p:nvGrpSpPr>
          <p:grpSpPr>
            <a:xfrm>
              <a:off x="-108520" y="0"/>
              <a:ext cx="1872208" cy="6858000"/>
              <a:chOff x="-108520" y="0"/>
              <a:chExt cx="1872208" cy="6858000"/>
            </a:xfrm>
          </p:grpSpPr>
          <p:grpSp>
            <p:nvGrpSpPr>
              <p:cNvPr id="5" name="4 Grupo"/>
              <p:cNvGrpSpPr/>
              <p:nvPr/>
            </p:nvGrpSpPr>
            <p:grpSpPr>
              <a:xfrm>
                <a:off x="-108520" y="0"/>
                <a:ext cx="1872208" cy="6858000"/>
                <a:chOff x="-108520" y="0"/>
                <a:chExt cx="1872208" cy="6858000"/>
              </a:xfrm>
            </p:grpSpPr>
            <p:sp>
              <p:nvSpPr>
                <p:cNvPr id="8" name="7 Rectángulo"/>
                <p:cNvSpPr/>
                <p:nvPr/>
              </p:nvSpPr>
              <p:spPr>
                <a:xfrm>
                  <a:off x="-108520" y="0"/>
                  <a:ext cx="18002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8 Rectángulo"/>
                <p:cNvSpPr/>
                <p:nvPr/>
              </p:nvSpPr>
              <p:spPr>
                <a:xfrm>
                  <a:off x="1619672" y="0"/>
                  <a:ext cx="144016" cy="6858000"/>
                </a:xfrm>
                <a:prstGeom prst="rect">
                  <a:avLst/>
                </a:prstGeom>
                <a:gradFill flip="none" rotWithShape="1">
                  <a:gsLst>
                    <a:gs pos="0">
                      <a:srgbClr val="A03214">
                        <a:tint val="66000"/>
                        <a:satMod val="160000"/>
                      </a:srgbClr>
                    </a:gs>
                    <a:gs pos="50000">
                      <a:srgbClr val="A03214">
                        <a:tint val="44500"/>
                        <a:satMod val="160000"/>
                      </a:srgbClr>
                    </a:gs>
                    <a:gs pos="100000">
                      <a:srgbClr val="A03214">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pic>
            <p:nvPicPr>
              <p:cNvPr id="6" name="Picture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917" y="337840"/>
                <a:ext cx="903288" cy="1290960"/>
              </a:xfrm>
              <a:prstGeom prst="rect">
                <a:avLst/>
              </a:prstGeom>
              <a:noFill/>
              <a:ln>
                <a:noFill/>
              </a:ln>
              <a:extLst/>
            </p:spPr>
          </p:pic>
          <p:pic>
            <p:nvPicPr>
              <p:cNvPr id="7" name="Picture 2"/>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2917" y="5451688"/>
                <a:ext cx="1045845" cy="929640"/>
              </a:xfrm>
              <a:prstGeom prst="rect">
                <a:avLst/>
              </a:prstGeom>
              <a:noFill/>
              <a:ln>
                <a:noFill/>
              </a:ln>
              <a:extLst/>
            </p:spPr>
          </p:pic>
        </p:grpSp>
        <p:sp>
          <p:nvSpPr>
            <p:cNvPr id="13" name="12 CuadroTexto"/>
            <p:cNvSpPr txBox="1"/>
            <p:nvPr/>
          </p:nvSpPr>
          <p:spPr>
            <a:xfrm>
              <a:off x="232750" y="1988840"/>
              <a:ext cx="1170898" cy="3240360"/>
            </a:xfrm>
            <a:prstGeom prst="rect">
              <a:avLst/>
            </a:prstGeom>
            <a:noFill/>
          </p:spPr>
          <p:txBody>
            <a:bodyPr vert="wordArtVert" wrap="square" rtlCol="0">
              <a:spAutoFit/>
            </a:bodyPr>
            <a:lstStyle/>
            <a:p>
              <a:pPr algn="ctr"/>
              <a:r>
                <a:rPr lang="es-MX" dirty="0" smtClean="0"/>
                <a:t>ESIME</a:t>
              </a:r>
            </a:p>
            <a:p>
              <a:pPr algn="ctr"/>
              <a:endParaRPr lang="es-MX" dirty="0"/>
            </a:p>
            <a:p>
              <a:pPr algn="ctr"/>
              <a:r>
                <a:rPr lang="es-MX" dirty="0" smtClean="0"/>
                <a:t>CULHUACAN</a:t>
              </a:r>
            </a:p>
          </p:txBody>
        </p:sp>
      </p:grpSp>
    </p:spTree>
    <p:extLst>
      <p:ext uri="{BB962C8B-B14F-4D97-AF65-F5344CB8AC3E}">
        <p14:creationId xmlns:p14="http://schemas.microsoft.com/office/powerpoint/2010/main" val="414401778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274638"/>
            <a:ext cx="6923112" cy="1143000"/>
          </a:xfrm>
        </p:spPr>
        <p:txBody>
          <a:bodyPr>
            <a:normAutofit/>
          </a:bodyPr>
          <a:lstStyle/>
          <a:p>
            <a:r>
              <a:rPr lang="es-MX" dirty="0" smtClean="0"/>
              <a:t>2.1 Objetivos Específicos</a:t>
            </a:r>
            <a:endParaRPr lang="es-MX" dirty="0"/>
          </a:p>
        </p:txBody>
      </p:sp>
      <p:sp>
        <p:nvSpPr>
          <p:cNvPr id="3" name="2 Marcador de contenido"/>
          <p:cNvSpPr>
            <a:spLocks noGrp="1"/>
          </p:cNvSpPr>
          <p:nvPr>
            <p:ph idx="1"/>
          </p:nvPr>
        </p:nvSpPr>
        <p:spPr>
          <a:xfrm>
            <a:off x="1979712" y="1268760"/>
            <a:ext cx="6923112" cy="1468759"/>
          </a:xfrm>
        </p:spPr>
        <p:txBody>
          <a:bodyPr>
            <a:normAutofit/>
          </a:bodyPr>
          <a:lstStyle/>
          <a:p>
            <a:pPr lvl="0" algn="just"/>
            <a:r>
              <a:rPr lang="es-MX" sz="2000" b="1" dirty="0">
                <a:solidFill>
                  <a:schemeClr val="accent1"/>
                </a:solidFill>
              </a:rPr>
              <a:t>Implementar</a:t>
            </a:r>
            <a:r>
              <a:rPr lang="es-MX" sz="2000" dirty="0">
                <a:solidFill>
                  <a:schemeClr val="accent1"/>
                </a:solidFill>
              </a:rPr>
              <a:t> estación central de control para almacenar bases de datos, funciones para la comunicación cliente - servidor, Almacenamiento, Actualizaciones y cálculos necesarios.</a:t>
            </a:r>
          </a:p>
        </p:txBody>
      </p:sp>
      <p:sp>
        <p:nvSpPr>
          <p:cNvPr id="22" name="21 Marcador de número de diapositiva"/>
          <p:cNvSpPr>
            <a:spLocks noGrp="1"/>
          </p:cNvSpPr>
          <p:nvPr>
            <p:ph type="sldNum" sz="quarter" idx="12"/>
          </p:nvPr>
        </p:nvSpPr>
        <p:spPr>
          <a:xfrm>
            <a:off x="7740352" y="6356350"/>
            <a:ext cx="946448" cy="365125"/>
          </a:xfrm>
        </p:spPr>
        <p:txBody>
          <a:bodyPr/>
          <a:lstStyle/>
          <a:p>
            <a:pPr>
              <a:defRPr/>
            </a:pPr>
            <a:fld id="{99C72EB0-1154-4BF4-945E-9E207E32D357}" type="slidenum">
              <a:rPr lang="es-ES" sz="1600" smtClean="0">
                <a:solidFill>
                  <a:schemeClr val="accent1"/>
                </a:solidFill>
              </a:rPr>
              <a:pPr>
                <a:defRPr/>
              </a:pPr>
              <a:t>6</a:t>
            </a:fld>
            <a:endParaRPr lang="es-ES" sz="1600" dirty="0">
              <a:solidFill>
                <a:schemeClr val="accent1"/>
              </a:solidFill>
            </a:endParaRPr>
          </a:p>
        </p:txBody>
      </p:sp>
      <p:grpSp>
        <p:nvGrpSpPr>
          <p:cNvPr id="4" name="9 Grupo"/>
          <p:cNvGrpSpPr/>
          <p:nvPr/>
        </p:nvGrpSpPr>
        <p:grpSpPr>
          <a:xfrm>
            <a:off x="-108520" y="0"/>
            <a:ext cx="1872208" cy="6858000"/>
            <a:chOff x="-108520" y="0"/>
            <a:chExt cx="1872208" cy="6858000"/>
          </a:xfrm>
        </p:grpSpPr>
        <p:grpSp>
          <p:nvGrpSpPr>
            <p:cNvPr id="5" name="3 Grupo"/>
            <p:cNvGrpSpPr/>
            <p:nvPr/>
          </p:nvGrpSpPr>
          <p:grpSpPr>
            <a:xfrm>
              <a:off x="-108520" y="0"/>
              <a:ext cx="1872208" cy="6858000"/>
              <a:chOff x="-108520" y="0"/>
              <a:chExt cx="1872208" cy="6858000"/>
            </a:xfrm>
          </p:grpSpPr>
          <p:grpSp>
            <p:nvGrpSpPr>
              <p:cNvPr id="10" name="4 Grupo"/>
              <p:cNvGrpSpPr/>
              <p:nvPr/>
            </p:nvGrpSpPr>
            <p:grpSpPr>
              <a:xfrm>
                <a:off x="-108520" y="0"/>
                <a:ext cx="1872208" cy="6858000"/>
                <a:chOff x="-108520" y="0"/>
                <a:chExt cx="1872208" cy="6858000"/>
              </a:xfrm>
            </p:grpSpPr>
            <p:sp>
              <p:nvSpPr>
                <p:cNvPr id="8" name="7 Rectángulo"/>
                <p:cNvSpPr/>
                <p:nvPr/>
              </p:nvSpPr>
              <p:spPr>
                <a:xfrm>
                  <a:off x="-108520" y="0"/>
                  <a:ext cx="18002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8 Rectángulo"/>
                <p:cNvSpPr/>
                <p:nvPr/>
              </p:nvSpPr>
              <p:spPr>
                <a:xfrm>
                  <a:off x="1619672" y="0"/>
                  <a:ext cx="144016" cy="6858000"/>
                </a:xfrm>
                <a:prstGeom prst="rect">
                  <a:avLst/>
                </a:prstGeom>
                <a:gradFill flip="none" rotWithShape="1">
                  <a:gsLst>
                    <a:gs pos="0">
                      <a:srgbClr val="A03214">
                        <a:tint val="66000"/>
                        <a:satMod val="160000"/>
                      </a:srgbClr>
                    </a:gs>
                    <a:gs pos="50000">
                      <a:srgbClr val="A03214">
                        <a:tint val="44500"/>
                        <a:satMod val="160000"/>
                      </a:srgbClr>
                    </a:gs>
                    <a:gs pos="100000">
                      <a:srgbClr val="A03214">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pic>
            <p:nvPicPr>
              <p:cNvPr id="6" name="Pictur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917" y="337840"/>
                <a:ext cx="903288" cy="1290960"/>
              </a:xfrm>
              <a:prstGeom prst="rect">
                <a:avLst/>
              </a:prstGeom>
              <a:noFill/>
              <a:ln>
                <a:noFill/>
              </a:ln>
              <a:extLst/>
            </p:spPr>
          </p:pic>
          <p:pic>
            <p:nvPicPr>
              <p:cNvPr id="7" name="Picture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917" y="5451688"/>
                <a:ext cx="1045845" cy="929640"/>
              </a:xfrm>
              <a:prstGeom prst="rect">
                <a:avLst/>
              </a:prstGeom>
              <a:noFill/>
              <a:ln>
                <a:noFill/>
              </a:ln>
              <a:extLst/>
            </p:spPr>
          </p:pic>
        </p:grpSp>
        <p:sp>
          <p:nvSpPr>
            <p:cNvPr id="13" name="12 CuadroTexto"/>
            <p:cNvSpPr txBox="1"/>
            <p:nvPr/>
          </p:nvSpPr>
          <p:spPr>
            <a:xfrm>
              <a:off x="232750" y="1988840"/>
              <a:ext cx="1170898" cy="3240360"/>
            </a:xfrm>
            <a:prstGeom prst="rect">
              <a:avLst/>
            </a:prstGeom>
            <a:noFill/>
          </p:spPr>
          <p:txBody>
            <a:bodyPr vert="wordArtVert" wrap="square" rtlCol="0">
              <a:spAutoFit/>
            </a:bodyPr>
            <a:lstStyle/>
            <a:p>
              <a:pPr algn="ctr"/>
              <a:r>
                <a:rPr lang="es-MX" dirty="0" smtClean="0"/>
                <a:t>ESIME</a:t>
              </a:r>
            </a:p>
            <a:p>
              <a:pPr algn="ctr"/>
              <a:endParaRPr lang="es-MX" dirty="0"/>
            </a:p>
            <a:p>
              <a:pPr algn="ctr"/>
              <a:r>
                <a:rPr lang="es-MX" dirty="0" smtClean="0"/>
                <a:t>CULHUACAN</a:t>
              </a:r>
            </a:p>
          </p:txBody>
        </p:sp>
      </p:grpSp>
      <p:sp>
        <p:nvSpPr>
          <p:cNvPr id="15" name="2 Marcador de contenido"/>
          <p:cNvSpPr txBox="1">
            <a:spLocks/>
          </p:cNvSpPr>
          <p:nvPr/>
        </p:nvSpPr>
        <p:spPr>
          <a:xfrm>
            <a:off x="1969368" y="2608312"/>
            <a:ext cx="6923112" cy="110872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MX" sz="2000" b="1" i="0" u="none" strike="noStrike" kern="1200" cap="none" spc="0" normalizeH="0" baseline="0" noProof="0" dirty="0" smtClean="0">
                <a:ln>
                  <a:noFill/>
                </a:ln>
                <a:solidFill>
                  <a:schemeClr val="accent1"/>
                </a:solidFill>
                <a:effectLst/>
                <a:uLnTx/>
                <a:uFillTx/>
                <a:latin typeface="+mn-lt"/>
                <a:ea typeface="+mn-ea"/>
                <a:cs typeface="+mn-cs"/>
              </a:rPr>
              <a:t>Desarrollar</a:t>
            </a:r>
            <a:r>
              <a:rPr kumimoji="0" lang="es-MX" sz="2000" b="0" i="0" u="none" strike="noStrike" kern="1200" cap="none" spc="0" normalizeH="0" baseline="0" noProof="0" dirty="0" smtClean="0">
                <a:ln>
                  <a:noFill/>
                </a:ln>
                <a:solidFill>
                  <a:schemeClr val="accent1"/>
                </a:solidFill>
                <a:effectLst/>
                <a:uLnTx/>
                <a:uFillTx/>
                <a:latin typeface="+mn-lt"/>
                <a:ea typeface="+mn-ea"/>
                <a:cs typeface="+mn-cs"/>
              </a:rPr>
              <a:t> aplicación </a:t>
            </a:r>
            <a:r>
              <a:rPr lang="es-MX" sz="2000" dirty="0" smtClean="0">
                <a:solidFill>
                  <a:schemeClr val="accent1"/>
                </a:solidFill>
              </a:rPr>
              <a:t>para</a:t>
            </a:r>
            <a:r>
              <a:rPr kumimoji="0" lang="es-MX" sz="2000" b="0" i="0" u="none" strike="noStrike" kern="1200" cap="none" spc="0" normalizeH="0" baseline="0" noProof="0" dirty="0" smtClean="0">
                <a:ln>
                  <a:noFill/>
                </a:ln>
                <a:solidFill>
                  <a:schemeClr val="accent1"/>
                </a:solidFill>
                <a:effectLst/>
                <a:uLnTx/>
                <a:uFillTx/>
                <a:latin typeface="+mn-lt"/>
                <a:ea typeface="+mn-ea"/>
                <a:cs typeface="+mn-cs"/>
              </a:rPr>
              <a:t> </a:t>
            </a:r>
            <a:r>
              <a:rPr kumimoji="0" lang="es-MX" sz="2000" b="1" i="0" u="none" strike="noStrike" kern="1200" cap="none" spc="0" normalizeH="0" baseline="0" noProof="0" dirty="0" smtClean="0">
                <a:ln>
                  <a:noFill/>
                </a:ln>
                <a:solidFill>
                  <a:schemeClr val="accent1"/>
                </a:solidFill>
                <a:effectLst/>
                <a:uLnTx/>
                <a:uFillTx/>
                <a:latin typeface="+mn-lt"/>
                <a:ea typeface="+mn-ea"/>
                <a:cs typeface="+mn-cs"/>
              </a:rPr>
              <a:t>extraer</a:t>
            </a:r>
            <a:r>
              <a:rPr kumimoji="0" lang="es-MX" sz="2000" b="0" i="0" u="none" strike="noStrike" kern="1200" cap="none" spc="0" normalizeH="0" baseline="0" noProof="0" dirty="0" smtClean="0">
                <a:ln>
                  <a:noFill/>
                </a:ln>
                <a:solidFill>
                  <a:schemeClr val="accent1"/>
                </a:solidFill>
                <a:effectLst/>
                <a:uLnTx/>
                <a:uFillTx/>
                <a:latin typeface="+mn-lt"/>
                <a:ea typeface="+mn-ea"/>
                <a:cs typeface="+mn-cs"/>
              </a:rPr>
              <a:t> los datos del GPS de un Dispositivo Móvil, </a:t>
            </a:r>
            <a:r>
              <a:rPr kumimoji="0" lang="es-MX" sz="2000" b="1" i="0" u="none" strike="noStrike" kern="1200" cap="none" spc="0" normalizeH="0" baseline="0" noProof="0" dirty="0" smtClean="0">
                <a:ln>
                  <a:noFill/>
                </a:ln>
                <a:solidFill>
                  <a:schemeClr val="accent1"/>
                </a:solidFill>
                <a:effectLst/>
                <a:uLnTx/>
                <a:uFillTx/>
                <a:latin typeface="+mn-lt"/>
                <a:ea typeface="+mn-ea"/>
                <a:cs typeface="+mn-cs"/>
              </a:rPr>
              <a:t>informando </a:t>
            </a:r>
            <a:r>
              <a:rPr kumimoji="0" lang="es-MX" sz="2000" b="0" i="0" u="none" strike="noStrike" kern="1200" cap="none" spc="0" normalizeH="0" baseline="0" noProof="0" dirty="0" smtClean="0">
                <a:ln>
                  <a:noFill/>
                </a:ln>
                <a:solidFill>
                  <a:schemeClr val="accent1"/>
                </a:solidFill>
                <a:effectLst/>
                <a:uLnTx/>
                <a:uFillTx/>
                <a:latin typeface="+mn-lt"/>
                <a:ea typeface="+mn-ea"/>
                <a:cs typeface="+mn-cs"/>
              </a:rPr>
              <a:t>así  a la central de control de la ubicación de las unidades de transporte.</a:t>
            </a:r>
            <a:endParaRPr kumimoji="0" lang="es-MX" sz="2000" b="0" i="0" u="none" strike="noStrike" kern="1200" cap="none" spc="0" normalizeH="0" baseline="0" noProof="0" dirty="0">
              <a:ln>
                <a:noFill/>
              </a:ln>
              <a:solidFill>
                <a:schemeClr val="accent1"/>
              </a:solidFill>
              <a:effectLst/>
              <a:uLnTx/>
              <a:uFillTx/>
              <a:latin typeface="+mn-lt"/>
              <a:ea typeface="+mn-ea"/>
              <a:cs typeface="+mn-cs"/>
            </a:endParaRPr>
          </a:p>
        </p:txBody>
      </p:sp>
      <p:pic>
        <p:nvPicPr>
          <p:cNvPr id="17" name="0 Imagen"/>
          <p:cNvPicPr/>
          <p:nvPr/>
        </p:nvPicPr>
        <p:blipFill rotWithShape="1">
          <a:blip r:embed="rId5" cstate="print">
            <a:extLst>
              <a:ext uri="{BEBA8EAE-BF5A-486C-A8C5-ECC9F3942E4B}">
                <a14:imgProps xmlns:a14="http://schemas.microsoft.com/office/drawing/2010/main">
                  <a14:imgLayer r:embed="rId6">
                    <a14:imgEffect>
                      <a14:backgroundRemoval t="2357" b="70034" l="4857" r="65563">
                        <a14:foregroundMark x1="47682" y1="19192" x2="47682" y2="19192"/>
                        <a14:foregroundMark x1="50552" y1="17172" x2="50552" y2="17172"/>
                        <a14:foregroundMark x1="50993" y1="19529" x2="50993" y2="19529"/>
                        <a14:foregroundMark x1="50993" y1="18182" x2="50993" y2="18182"/>
                        <a14:foregroundMark x1="54305" y1="15152" x2="54305" y2="15152"/>
                        <a14:foregroundMark x1="55408" y1="17508" x2="55408" y2="17508"/>
                        <a14:foregroundMark x1="52980" y1="13131" x2="52980" y2="13131"/>
                        <a14:foregroundMark x1="56071" y1="8418" x2="56071" y2="8418"/>
                        <a14:foregroundMark x1="57395" y1="10101" x2="57395" y2="10101"/>
                        <a14:foregroundMark x1="58499" y1="11785" x2="58499" y2="11785"/>
                        <a14:foregroundMark x1="55408" y1="7744" x2="55408" y2="7744"/>
                        <a14:foregroundMark x1="59161" y1="14478" x2="59161" y2="14478"/>
                        <a14:foregroundMark x1="59603" y1="16835" x2="59603" y2="16835"/>
                        <a14:foregroundMark x1="59382" y1="15488" x2="59382" y2="15488"/>
                        <a14:foregroundMark x1="57616" y1="10774" x2="57616" y2="10774"/>
                        <a14:foregroundMark x1="56512" y1="9428" x2="56512" y2="9428"/>
                      </a14:backgroundRemoval>
                    </a14:imgEffect>
                  </a14:imgLayer>
                </a14:imgProps>
              </a:ext>
              <a:ext uri="{28A0092B-C50C-407E-A947-70E740481C1C}">
                <a14:useLocalDpi xmlns:a14="http://schemas.microsoft.com/office/drawing/2010/main" val="0"/>
              </a:ext>
            </a:extLst>
          </a:blip>
          <a:srcRect r="35434" b="31707"/>
          <a:stretch/>
        </p:blipFill>
        <p:spPr>
          <a:xfrm>
            <a:off x="3563888" y="4725144"/>
            <a:ext cx="2304256" cy="1656184"/>
          </a:xfrm>
          <a:prstGeom prst="rect">
            <a:avLst/>
          </a:prstGeom>
        </p:spPr>
      </p:pic>
      <p:pic>
        <p:nvPicPr>
          <p:cNvPr id="18"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09" b="98182" l="7273" r="98182"/>
                    </a14:imgEffect>
                  </a14:imgLayer>
                </a14:imgProps>
              </a:ext>
              <a:ext uri="{28A0092B-C50C-407E-A947-70E740481C1C}">
                <a14:useLocalDpi xmlns:a14="http://schemas.microsoft.com/office/drawing/2010/main" val="0"/>
              </a:ext>
            </a:extLst>
          </a:blip>
          <a:srcRect/>
          <a:stretch>
            <a:fillRect/>
          </a:stretch>
        </p:blipFill>
        <p:spPr bwMode="auto">
          <a:xfrm>
            <a:off x="4507949" y="3861048"/>
            <a:ext cx="424091" cy="848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18 Flecha abajo"/>
          <p:cNvSpPr/>
          <p:nvPr/>
        </p:nvSpPr>
        <p:spPr>
          <a:xfrm>
            <a:off x="4572000" y="4725144"/>
            <a:ext cx="288032" cy="36004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dirty="0"/>
          </a:p>
        </p:txBody>
      </p:sp>
    </p:spTree>
    <p:extLst>
      <p:ext uri="{BB962C8B-B14F-4D97-AF65-F5344CB8AC3E}">
        <p14:creationId xmlns:p14="http://schemas.microsoft.com/office/powerpoint/2010/main" val="414401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18"/>
                                        </p:tgtEl>
                                      </p:cBhvr>
                                    </p:animEffect>
                                    <p:anim calcmode="lin" valueType="num">
                                      <p:cBhvr>
                                        <p:cTn id="7" dur="1000"/>
                                        <p:tgtEl>
                                          <p:spTgt spid="18"/>
                                        </p:tgtEl>
                                        <p:attrNameLst>
                                          <p:attrName>ppt_x</p:attrName>
                                        </p:attrNameLst>
                                      </p:cBhvr>
                                      <p:tavLst>
                                        <p:tav tm="0">
                                          <p:val>
                                            <p:strVal val="ppt_x"/>
                                          </p:val>
                                        </p:tav>
                                        <p:tav tm="100000">
                                          <p:val>
                                            <p:strVal val="ppt_x"/>
                                          </p:val>
                                        </p:tav>
                                      </p:tavLst>
                                    </p:anim>
                                    <p:anim calcmode="lin" valueType="num">
                                      <p:cBhvr>
                                        <p:cTn id="8" dur="1000"/>
                                        <p:tgtEl>
                                          <p:spTgt spid="18"/>
                                        </p:tgtEl>
                                        <p:attrNameLst>
                                          <p:attrName>ppt_y</p:attrName>
                                        </p:attrNameLst>
                                      </p:cBhvr>
                                      <p:tavLst>
                                        <p:tav tm="0">
                                          <p:val>
                                            <p:strVal val="ppt_y"/>
                                          </p:val>
                                        </p:tav>
                                        <p:tav tm="100000">
                                          <p:val>
                                            <p:strVal val="ppt_y+.1"/>
                                          </p:val>
                                        </p:tav>
                                      </p:tavLst>
                                    </p:anim>
                                    <p:set>
                                      <p:cBhvr>
                                        <p:cTn id="9" dur="1" fill="hold">
                                          <p:stCondLst>
                                            <p:cond delay="999"/>
                                          </p:stCondLst>
                                        </p:cTn>
                                        <p:tgtEl>
                                          <p:spTgt spid="18"/>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19"/>
                                        </p:tgtEl>
                                      </p:cBhvr>
                                    </p:animEffect>
                                    <p:anim calcmode="lin" valueType="num">
                                      <p:cBhvr>
                                        <p:cTn id="12" dur="1000"/>
                                        <p:tgtEl>
                                          <p:spTgt spid="19"/>
                                        </p:tgtEl>
                                        <p:attrNameLst>
                                          <p:attrName>ppt_x</p:attrName>
                                        </p:attrNameLst>
                                      </p:cBhvr>
                                      <p:tavLst>
                                        <p:tav tm="0">
                                          <p:val>
                                            <p:strVal val="ppt_x"/>
                                          </p:val>
                                        </p:tav>
                                        <p:tav tm="100000">
                                          <p:val>
                                            <p:strVal val="ppt_x"/>
                                          </p:val>
                                        </p:tav>
                                      </p:tavLst>
                                    </p:anim>
                                    <p:anim calcmode="lin" valueType="num">
                                      <p:cBhvr>
                                        <p:cTn id="13" dur="1000"/>
                                        <p:tgtEl>
                                          <p:spTgt spid="19"/>
                                        </p:tgtEl>
                                        <p:attrNameLst>
                                          <p:attrName>ppt_y</p:attrName>
                                        </p:attrNameLst>
                                      </p:cBhvr>
                                      <p:tavLst>
                                        <p:tav tm="0">
                                          <p:val>
                                            <p:strVal val="ppt_y"/>
                                          </p:val>
                                        </p:tav>
                                        <p:tav tm="100000">
                                          <p:val>
                                            <p:strVal val="ppt_y+.1"/>
                                          </p:val>
                                        </p:tav>
                                      </p:tavLst>
                                    </p:anim>
                                    <p:set>
                                      <p:cBhvr>
                                        <p:cTn id="14"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274638"/>
            <a:ext cx="6923112" cy="1143000"/>
          </a:xfrm>
        </p:spPr>
        <p:txBody>
          <a:bodyPr>
            <a:normAutofit/>
          </a:bodyPr>
          <a:lstStyle/>
          <a:p>
            <a:r>
              <a:rPr lang="es-MX" dirty="0" smtClean="0"/>
              <a:t>2.1 Objetivos Específicos</a:t>
            </a:r>
            <a:endParaRPr lang="es-MX" dirty="0"/>
          </a:p>
        </p:txBody>
      </p:sp>
      <p:sp>
        <p:nvSpPr>
          <p:cNvPr id="22" name="21 Marcador de número de diapositiva"/>
          <p:cNvSpPr>
            <a:spLocks noGrp="1"/>
          </p:cNvSpPr>
          <p:nvPr>
            <p:ph type="sldNum" sz="quarter" idx="12"/>
          </p:nvPr>
        </p:nvSpPr>
        <p:spPr>
          <a:xfrm>
            <a:off x="7740352" y="6356350"/>
            <a:ext cx="946448" cy="365125"/>
          </a:xfrm>
        </p:spPr>
        <p:txBody>
          <a:bodyPr/>
          <a:lstStyle/>
          <a:p>
            <a:pPr>
              <a:defRPr/>
            </a:pPr>
            <a:fld id="{99C72EB0-1154-4BF4-945E-9E207E32D357}" type="slidenum">
              <a:rPr lang="es-ES" sz="1600" smtClean="0">
                <a:solidFill>
                  <a:schemeClr val="accent1"/>
                </a:solidFill>
              </a:rPr>
              <a:pPr>
                <a:defRPr/>
              </a:pPr>
              <a:t>7</a:t>
            </a:fld>
            <a:endParaRPr lang="es-ES" sz="1600" dirty="0">
              <a:solidFill>
                <a:schemeClr val="accent1"/>
              </a:solidFill>
            </a:endParaRPr>
          </a:p>
        </p:txBody>
      </p:sp>
      <p:grpSp>
        <p:nvGrpSpPr>
          <p:cNvPr id="4" name="9 Grupo"/>
          <p:cNvGrpSpPr/>
          <p:nvPr/>
        </p:nvGrpSpPr>
        <p:grpSpPr>
          <a:xfrm>
            <a:off x="-108520" y="0"/>
            <a:ext cx="1872208" cy="6858000"/>
            <a:chOff x="-108520" y="0"/>
            <a:chExt cx="1872208" cy="6858000"/>
          </a:xfrm>
        </p:grpSpPr>
        <p:grpSp>
          <p:nvGrpSpPr>
            <p:cNvPr id="5" name="3 Grupo"/>
            <p:cNvGrpSpPr/>
            <p:nvPr/>
          </p:nvGrpSpPr>
          <p:grpSpPr>
            <a:xfrm>
              <a:off x="-108520" y="0"/>
              <a:ext cx="1872208" cy="6858000"/>
              <a:chOff x="-108520" y="0"/>
              <a:chExt cx="1872208" cy="6858000"/>
            </a:xfrm>
          </p:grpSpPr>
          <p:grpSp>
            <p:nvGrpSpPr>
              <p:cNvPr id="10" name="4 Grupo"/>
              <p:cNvGrpSpPr/>
              <p:nvPr/>
            </p:nvGrpSpPr>
            <p:grpSpPr>
              <a:xfrm>
                <a:off x="-108520" y="0"/>
                <a:ext cx="1872208" cy="6858000"/>
                <a:chOff x="-108520" y="0"/>
                <a:chExt cx="1872208" cy="6858000"/>
              </a:xfrm>
            </p:grpSpPr>
            <p:sp>
              <p:nvSpPr>
                <p:cNvPr id="8" name="7 Rectángulo"/>
                <p:cNvSpPr/>
                <p:nvPr/>
              </p:nvSpPr>
              <p:spPr>
                <a:xfrm>
                  <a:off x="-108520" y="0"/>
                  <a:ext cx="18002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8 Rectángulo"/>
                <p:cNvSpPr/>
                <p:nvPr/>
              </p:nvSpPr>
              <p:spPr>
                <a:xfrm>
                  <a:off x="1619672" y="0"/>
                  <a:ext cx="144016" cy="6858000"/>
                </a:xfrm>
                <a:prstGeom prst="rect">
                  <a:avLst/>
                </a:prstGeom>
                <a:gradFill flip="none" rotWithShape="1">
                  <a:gsLst>
                    <a:gs pos="0">
                      <a:srgbClr val="A03214">
                        <a:tint val="66000"/>
                        <a:satMod val="160000"/>
                      </a:srgbClr>
                    </a:gs>
                    <a:gs pos="50000">
                      <a:srgbClr val="A03214">
                        <a:tint val="44500"/>
                        <a:satMod val="160000"/>
                      </a:srgbClr>
                    </a:gs>
                    <a:gs pos="100000">
                      <a:srgbClr val="A03214">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pic>
            <p:nvPicPr>
              <p:cNvPr id="6" name="Pictur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917" y="337840"/>
                <a:ext cx="903288" cy="1290960"/>
              </a:xfrm>
              <a:prstGeom prst="rect">
                <a:avLst/>
              </a:prstGeom>
              <a:noFill/>
              <a:ln>
                <a:noFill/>
              </a:ln>
              <a:extLst/>
            </p:spPr>
          </p:pic>
          <p:pic>
            <p:nvPicPr>
              <p:cNvPr id="7" name="Picture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917" y="5451688"/>
                <a:ext cx="1045845" cy="929640"/>
              </a:xfrm>
              <a:prstGeom prst="rect">
                <a:avLst/>
              </a:prstGeom>
              <a:noFill/>
              <a:ln>
                <a:noFill/>
              </a:ln>
              <a:extLst/>
            </p:spPr>
          </p:pic>
        </p:grpSp>
        <p:sp>
          <p:nvSpPr>
            <p:cNvPr id="13" name="12 CuadroTexto"/>
            <p:cNvSpPr txBox="1"/>
            <p:nvPr/>
          </p:nvSpPr>
          <p:spPr>
            <a:xfrm>
              <a:off x="232750" y="1988840"/>
              <a:ext cx="1170898" cy="3240360"/>
            </a:xfrm>
            <a:prstGeom prst="rect">
              <a:avLst/>
            </a:prstGeom>
            <a:noFill/>
          </p:spPr>
          <p:txBody>
            <a:bodyPr vert="wordArtVert" wrap="square" rtlCol="0">
              <a:spAutoFit/>
            </a:bodyPr>
            <a:lstStyle/>
            <a:p>
              <a:pPr algn="ctr"/>
              <a:r>
                <a:rPr lang="es-MX" dirty="0" smtClean="0"/>
                <a:t>ESIME</a:t>
              </a:r>
            </a:p>
            <a:p>
              <a:pPr algn="ctr"/>
              <a:endParaRPr lang="es-MX" dirty="0"/>
            </a:p>
            <a:p>
              <a:pPr algn="ctr"/>
              <a:r>
                <a:rPr lang="es-MX" dirty="0" smtClean="0"/>
                <a:t>CULHUACAN</a:t>
              </a:r>
            </a:p>
          </p:txBody>
        </p:sp>
      </p:grpSp>
      <p:sp>
        <p:nvSpPr>
          <p:cNvPr id="16" name="2 Marcador de contenido"/>
          <p:cNvSpPr txBox="1">
            <a:spLocks/>
          </p:cNvSpPr>
          <p:nvPr/>
        </p:nvSpPr>
        <p:spPr>
          <a:xfrm>
            <a:off x="1907704" y="3861048"/>
            <a:ext cx="6923112" cy="1756791"/>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MX" sz="2000" b="1" i="0" u="none" strike="noStrike" kern="1200" cap="none" spc="0" normalizeH="0" baseline="0" noProof="0" dirty="0" smtClean="0">
                <a:ln>
                  <a:noFill/>
                </a:ln>
                <a:solidFill>
                  <a:schemeClr val="accent1"/>
                </a:solidFill>
                <a:effectLst/>
                <a:uLnTx/>
                <a:uFillTx/>
                <a:latin typeface="+mn-lt"/>
                <a:ea typeface="+mn-ea"/>
                <a:cs typeface="+mn-cs"/>
              </a:rPr>
              <a:t>Desarrollar </a:t>
            </a:r>
            <a:r>
              <a:rPr kumimoji="0" lang="es-MX" sz="2000" b="0" i="0" u="none" strike="noStrike" kern="1200" cap="none" spc="0" normalizeH="0" baseline="0" noProof="0" dirty="0" smtClean="0">
                <a:ln>
                  <a:noFill/>
                </a:ln>
                <a:solidFill>
                  <a:schemeClr val="accent1"/>
                </a:solidFill>
                <a:effectLst/>
                <a:uLnTx/>
                <a:uFillTx/>
                <a:latin typeface="+mn-lt"/>
                <a:ea typeface="+mn-ea"/>
                <a:cs typeface="+mn-cs"/>
              </a:rPr>
              <a:t>aplicación para el usuario de la RTP que le notifique cuando una unidad de transporte esté dentro de la periferia de los</a:t>
            </a:r>
            <a:r>
              <a:rPr kumimoji="0" lang="es-MX" sz="2000" b="0" i="0" u="none" strike="noStrike" kern="1200" cap="none" spc="0" normalizeH="0" noProof="0" dirty="0" smtClean="0">
                <a:ln>
                  <a:noFill/>
                </a:ln>
                <a:solidFill>
                  <a:schemeClr val="accent1"/>
                </a:solidFill>
                <a:effectLst/>
                <a:uLnTx/>
                <a:uFillTx/>
                <a:latin typeface="+mn-lt"/>
                <a:ea typeface="+mn-ea"/>
                <a:cs typeface="+mn-cs"/>
              </a:rPr>
              <a:t> puntos de ascenso y descenso autorizados</a:t>
            </a:r>
            <a:r>
              <a:rPr kumimoji="0" lang="es-MX" sz="2000" b="0" i="0" u="none" strike="noStrike" kern="1200" cap="none" spc="0" normalizeH="0" baseline="0" noProof="0" dirty="0" smtClean="0">
                <a:ln>
                  <a:noFill/>
                </a:ln>
                <a:solidFill>
                  <a:schemeClr val="accent1"/>
                </a:solidFill>
                <a:effectLst/>
                <a:uLnTx/>
                <a:uFillTx/>
                <a:latin typeface="+mn-lt"/>
                <a:ea typeface="+mn-ea"/>
                <a:cs typeface="+mn-cs"/>
              </a:rPr>
              <a:t> seleccionados por el mismo.</a:t>
            </a:r>
            <a:endParaRPr kumimoji="0" lang="es-MX" sz="2000" b="0" i="0" u="none" strike="noStrike" kern="1200" cap="none" spc="0" normalizeH="0" baseline="0" noProof="0" dirty="0">
              <a:ln>
                <a:noFill/>
              </a:ln>
              <a:solidFill>
                <a:schemeClr val="accent1"/>
              </a:solidFill>
              <a:effectLst/>
              <a:uLnTx/>
              <a:uFillTx/>
              <a:latin typeface="+mn-lt"/>
              <a:ea typeface="+mn-ea"/>
              <a:cs typeface="+mn-cs"/>
            </a:endParaRPr>
          </a:p>
        </p:txBody>
      </p:sp>
      <p:pic>
        <p:nvPicPr>
          <p:cNvPr id="19"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09" b="98182" l="7273" r="98182"/>
                    </a14:imgEffect>
                  </a14:imgLayer>
                </a14:imgProps>
              </a:ext>
              <a:ext uri="{28A0092B-C50C-407E-A947-70E740481C1C}">
                <a14:useLocalDpi xmlns:a14="http://schemas.microsoft.com/office/drawing/2010/main" val="0"/>
              </a:ext>
            </a:extLst>
          </a:blip>
          <a:srcRect/>
          <a:stretch>
            <a:fillRect/>
          </a:stretch>
        </p:blipFill>
        <p:spPr bwMode="auto">
          <a:xfrm>
            <a:off x="5220072" y="4941168"/>
            <a:ext cx="52387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2 Marcador de contenido"/>
          <p:cNvSpPr>
            <a:spLocks noGrp="1"/>
          </p:cNvSpPr>
          <p:nvPr>
            <p:ph idx="1"/>
          </p:nvPr>
        </p:nvSpPr>
        <p:spPr>
          <a:xfrm>
            <a:off x="1979712" y="1268760"/>
            <a:ext cx="6923112" cy="1468759"/>
          </a:xfrm>
        </p:spPr>
        <p:txBody>
          <a:bodyPr>
            <a:normAutofit/>
          </a:bodyPr>
          <a:lstStyle/>
          <a:p>
            <a:pPr lvl="0" algn="just"/>
            <a:r>
              <a:rPr lang="es-MX" sz="2000" b="1" dirty="0">
                <a:solidFill>
                  <a:schemeClr val="accent1"/>
                </a:solidFill>
              </a:rPr>
              <a:t>Implementar</a:t>
            </a:r>
            <a:r>
              <a:rPr lang="es-MX" sz="2000" dirty="0">
                <a:solidFill>
                  <a:schemeClr val="accent1"/>
                </a:solidFill>
              </a:rPr>
              <a:t> estación central de control para almacenar bases de datos, funciones para la comunicación cliente - servidor, Almacenamiento, Actualizaciones y cálculos necesarios.</a:t>
            </a:r>
          </a:p>
        </p:txBody>
      </p:sp>
      <p:sp>
        <p:nvSpPr>
          <p:cNvPr id="24" name="2 Marcador de contenido"/>
          <p:cNvSpPr txBox="1">
            <a:spLocks/>
          </p:cNvSpPr>
          <p:nvPr/>
        </p:nvSpPr>
        <p:spPr>
          <a:xfrm>
            <a:off x="1969368" y="2608312"/>
            <a:ext cx="6923112" cy="1108720"/>
          </a:xfrm>
          <a:prstGeom prst="rect">
            <a:avLst/>
          </a:prstGeom>
        </p:spPr>
        <p:txBody>
          <a:bodyPr vert="horz" lIns="91440" tIns="45720" rIns="91440" bIns="45720" rtlCol="0">
            <a:normAutofit/>
          </a:bodyPr>
          <a:lstStyle/>
          <a:p>
            <a:pPr marL="342900" lvl="0" indent="-342900" algn="just">
              <a:spcBef>
                <a:spcPct val="20000"/>
              </a:spcBef>
              <a:buFont typeface="Arial" pitchFamily="34" charset="0"/>
              <a:buChar char="•"/>
              <a:defRPr/>
            </a:pPr>
            <a:r>
              <a:rPr lang="es-MX" sz="2000" b="1" dirty="0">
                <a:solidFill>
                  <a:schemeClr val="accent1"/>
                </a:solidFill>
              </a:rPr>
              <a:t>Desarrollar</a:t>
            </a:r>
            <a:r>
              <a:rPr lang="es-MX" sz="2000" dirty="0">
                <a:solidFill>
                  <a:schemeClr val="accent1"/>
                </a:solidFill>
              </a:rPr>
              <a:t> aplicación para </a:t>
            </a:r>
            <a:r>
              <a:rPr lang="es-MX" sz="2000" b="1" dirty="0">
                <a:solidFill>
                  <a:schemeClr val="accent1"/>
                </a:solidFill>
              </a:rPr>
              <a:t>extraer</a:t>
            </a:r>
            <a:r>
              <a:rPr lang="es-MX" sz="2000" dirty="0">
                <a:solidFill>
                  <a:schemeClr val="accent1"/>
                </a:solidFill>
              </a:rPr>
              <a:t> los datos del GPS de un Dispositivo Móvil, </a:t>
            </a:r>
            <a:r>
              <a:rPr lang="es-MX" sz="2000" b="1" dirty="0">
                <a:solidFill>
                  <a:schemeClr val="accent1"/>
                </a:solidFill>
              </a:rPr>
              <a:t>informando </a:t>
            </a:r>
            <a:r>
              <a:rPr lang="es-MX" sz="2000" dirty="0">
                <a:solidFill>
                  <a:schemeClr val="accent1"/>
                </a:solidFill>
              </a:rPr>
              <a:t>así  a la central de control de la ubicación de las unidades de transporte.</a:t>
            </a:r>
          </a:p>
        </p:txBody>
      </p:sp>
    </p:spTree>
    <p:extLst>
      <p:ext uri="{BB962C8B-B14F-4D97-AF65-F5344CB8AC3E}">
        <p14:creationId xmlns:p14="http://schemas.microsoft.com/office/powerpoint/2010/main" val="4144017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274638"/>
            <a:ext cx="6923112" cy="1143000"/>
          </a:xfrm>
        </p:spPr>
        <p:txBody>
          <a:bodyPr>
            <a:normAutofit/>
          </a:bodyPr>
          <a:lstStyle/>
          <a:p>
            <a:r>
              <a:rPr lang="es-MX" dirty="0" smtClean="0"/>
              <a:t>3. Justificación</a:t>
            </a:r>
            <a:endParaRPr lang="es-MX" dirty="0"/>
          </a:p>
        </p:txBody>
      </p:sp>
      <p:sp>
        <p:nvSpPr>
          <p:cNvPr id="3" name="2 Marcador de contenido"/>
          <p:cNvSpPr>
            <a:spLocks noGrp="1"/>
          </p:cNvSpPr>
          <p:nvPr>
            <p:ph idx="1"/>
          </p:nvPr>
        </p:nvSpPr>
        <p:spPr>
          <a:xfrm>
            <a:off x="1969368" y="1484784"/>
            <a:ext cx="6923112" cy="4641379"/>
          </a:xfrm>
        </p:spPr>
        <p:txBody>
          <a:bodyPr>
            <a:normAutofit fontScale="92500" lnSpcReduction="20000"/>
          </a:bodyPr>
          <a:lstStyle/>
          <a:p>
            <a:pPr marL="0" lvl="0" indent="0" algn="just">
              <a:buNone/>
            </a:pPr>
            <a:r>
              <a:rPr lang="es-MX" sz="2400" dirty="0">
                <a:solidFill>
                  <a:schemeClr val="accent1"/>
                </a:solidFill>
              </a:rPr>
              <a:t>El desarrollo de este proyecto se justifica dadas las siguientes situaciones:</a:t>
            </a:r>
          </a:p>
          <a:p>
            <a:pPr lvl="0" algn="just">
              <a:buFont typeface="Wingdings" pitchFamily="2" charset="2"/>
              <a:buChar char="Ø"/>
            </a:pPr>
            <a:r>
              <a:rPr lang="es-MX" sz="2400" dirty="0">
                <a:solidFill>
                  <a:schemeClr val="accent1"/>
                </a:solidFill>
              </a:rPr>
              <a:t>Hoy en día la ciudad de México  carece de una herramienta dirigida a los usuarios del transporte público para informarse sobre la ubicación de las unidades de la Red de Transporte Público del Distrito Federal</a:t>
            </a:r>
            <a:r>
              <a:rPr lang="es-MX" sz="2400" dirty="0" smtClean="0">
                <a:solidFill>
                  <a:schemeClr val="accent1"/>
                </a:solidFill>
              </a:rPr>
              <a:t>.</a:t>
            </a:r>
          </a:p>
          <a:p>
            <a:pPr lvl="0" algn="just">
              <a:buFont typeface="Wingdings" pitchFamily="2" charset="2"/>
              <a:buChar char="Ø"/>
            </a:pPr>
            <a:endParaRPr lang="es-MX" sz="2400" dirty="0">
              <a:solidFill>
                <a:schemeClr val="accent1"/>
              </a:solidFill>
            </a:endParaRPr>
          </a:p>
          <a:p>
            <a:pPr lvl="0" algn="just">
              <a:buFont typeface="Wingdings" pitchFamily="2" charset="2"/>
              <a:buChar char="Ø"/>
            </a:pPr>
            <a:r>
              <a:rPr lang="es-MX" sz="2400" dirty="0">
                <a:solidFill>
                  <a:schemeClr val="accent1"/>
                </a:solidFill>
              </a:rPr>
              <a:t>Será una herramienta de apoyo a todas esas personas que en muchas ocasiones han estado esperando alguna unidad durante bastante tiempo, y han perdido la oportunidad de tomar otra opción de transporte</a:t>
            </a:r>
            <a:r>
              <a:rPr lang="es-MX" sz="2400" dirty="0" smtClean="0">
                <a:solidFill>
                  <a:schemeClr val="accent1"/>
                </a:solidFill>
              </a:rPr>
              <a:t>.</a:t>
            </a:r>
          </a:p>
          <a:p>
            <a:pPr lvl="0" algn="just">
              <a:buFont typeface="Wingdings" pitchFamily="2" charset="2"/>
              <a:buChar char="Ø"/>
            </a:pPr>
            <a:endParaRPr lang="es-MX" sz="2400" dirty="0">
              <a:solidFill>
                <a:schemeClr val="accent1"/>
              </a:solidFill>
            </a:endParaRPr>
          </a:p>
          <a:p>
            <a:pPr lvl="0" algn="just">
              <a:buFont typeface="Wingdings" pitchFamily="2" charset="2"/>
              <a:buChar char="Ø"/>
            </a:pPr>
            <a:r>
              <a:rPr lang="es-MX" sz="2400" dirty="0">
                <a:solidFill>
                  <a:schemeClr val="accent1"/>
                </a:solidFill>
              </a:rPr>
              <a:t>Apoyará a la reducción de retrasos de los usuarios del transporte público</a:t>
            </a:r>
            <a:r>
              <a:rPr lang="es-MX" sz="2400" dirty="0" smtClean="0">
                <a:solidFill>
                  <a:schemeClr val="accent1"/>
                </a:solidFill>
              </a:rPr>
              <a:t>.</a:t>
            </a:r>
          </a:p>
          <a:p>
            <a:pPr marL="0" lvl="0" indent="0" algn="just">
              <a:buNone/>
            </a:pPr>
            <a:endParaRPr lang="es-MX" sz="2400" dirty="0">
              <a:solidFill>
                <a:schemeClr val="accent1"/>
              </a:solidFill>
            </a:endParaRPr>
          </a:p>
        </p:txBody>
      </p:sp>
      <p:sp>
        <p:nvSpPr>
          <p:cNvPr id="22" name="21 Marcador de número de diapositiva"/>
          <p:cNvSpPr>
            <a:spLocks noGrp="1"/>
          </p:cNvSpPr>
          <p:nvPr>
            <p:ph type="sldNum" sz="quarter" idx="12"/>
          </p:nvPr>
        </p:nvSpPr>
        <p:spPr>
          <a:xfrm>
            <a:off x="7740352" y="6356350"/>
            <a:ext cx="946448" cy="365125"/>
          </a:xfrm>
        </p:spPr>
        <p:txBody>
          <a:bodyPr/>
          <a:lstStyle/>
          <a:p>
            <a:pPr>
              <a:defRPr/>
            </a:pPr>
            <a:fld id="{99C72EB0-1154-4BF4-945E-9E207E32D357}" type="slidenum">
              <a:rPr lang="es-ES" sz="1600" smtClean="0">
                <a:solidFill>
                  <a:schemeClr val="accent1"/>
                </a:solidFill>
              </a:rPr>
              <a:pPr>
                <a:defRPr/>
              </a:pPr>
              <a:t>8</a:t>
            </a:fld>
            <a:endParaRPr lang="es-ES" sz="1600" dirty="0">
              <a:solidFill>
                <a:schemeClr val="accent1"/>
              </a:solidFill>
            </a:endParaRPr>
          </a:p>
        </p:txBody>
      </p:sp>
      <p:grpSp>
        <p:nvGrpSpPr>
          <p:cNvPr id="10" name="9 Grupo"/>
          <p:cNvGrpSpPr/>
          <p:nvPr/>
        </p:nvGrpSpPr>
        <p:grpSpPr>
          <a:xfrm>
            <a:off x="-108520" y="0"/>
            <a:ext cx="1872208" cy="6858000"/>
            <a:chOff x="-108520" y="0"/>
            <a:chExt cx="1872208" cy="6858000"/>
          </a:xfrm>
        </p:grpSpPr>
        <p:grpSp>
          <p:nvGrpSpPr>
            <p:cNvPr id="4" name="3 Grupo"/>
            <p:cNvGrpSpPr/>
            <p:nvPr/>
          </p:nvGrpSpPr>
          <p:grpSpPr>
            <a:xfrm>
              <a:off x="-108520" y="0"/>
              <a:ext cx="1872208" cy="6858000"/>
              <a:chOff x="-108520" y="0"/>
              <a:chExt cx="1872208" cy="6858000"/>
            </a:xfrm>
          </p:grpSpPr>
          <p:grpSp>
            <p:nvGrpSpPr>
              <p:cNvPr id="5" name="4 Grupo"/>
              <p:cNvGrpSpPr/>
              <p:nvPr/>
            </p:nvGrpSpPr>
            <p:grpSpPr>
              <a:xfrm>
                <a:off x="-108520" y="0"/>
                <a:ext cx="1872208" cy="6858000"/>
                <a:chOff x="-108520" y="0"/>
                <a:chExt cx="1872208" cy="6858000"/>
              </a:xfrm>
            </p:grpSpPr>
            <p:sp>
              <p:nvSpPr>
                <p:cNvPr id="8" name="7 Rectángulo"/>
                <p:cNvSpPr/>
                <p:nvPr/>
              </p:nvSpPr>
              <p:spPr>
                <a:xfrm>
                  <a:off x="-108520" y="0"/>
                  <a:ext cx="18002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8 Rectángulo"/>
                <p:cNvSpPr/>
                <p:nvPr/>
              </p:nvSpPr>
              <p:spPr>
                <a:xfrm>
                  <a:off x="1619672" y="0"/>
                  <a:ext cx="144016" cy="6858000"/>
                </a:xfrm>
                <a:prstGeom prst="rect">
                  <a:avLst/>
                </a:prstGeom>
                <a:gradFill flip="none" rotWithShape="1">
                  <a:gsLst>
                    <a:gs pos="0">
                      <a:srgbClr val="A03214">
                        <a:tint val="66000"/>
                        <a:satMod val="160000"/>
                      </a:srgbClr>
                    </a:gs>
                    <a:gs pos="50000">
                      <a:srgbClr val="A03214">
                        <a:tint val="44500"/>
                        <a:satMod val="160000"/>
                      </a:srgbClr>
                    </a:gs>
                    <a:gs pos="100000">
                      <a:srgbClr val="A03214">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pic>
            <p:nvPicPr>
              <p:cNvPr id="6" name="Pictur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917" y="337840"/>
                <a:ext cx="903288" cy="1290960"/>
              </a:xfrm>
              <a:prstGeom prst="rect">
                <a:avLst/>
              </a:prstGeom>
              <a:noFill/>
              <a:ln>
                <a:noFill/>
              </a:ln>
              <a:extLst/>
            </p:spPr>
          </p:pic>
          <p:pic>
            <p:nvPicPr>
              <p:cNvPr id="7" name="Picture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917" y="5451688"/>
                <a:ext cx="1045845" cy="929640"/>
              </a:xfrm>
              <a:prstGeom prst="rect">
                <a:avLst/>
              </a:prstGeom>
              <a:noFill/>
              <a:ln>
                <a:noFill/>
              </a:ln>
              <a:extLst/>
            </p:spPr>
          </p:pic>
        </p:grpSp>
        <p:sp>
          <p:nvSpPr>
            <p:cNvPr id="13" name="12 CuadroTexto"/>
            <p:cNvSpPr txBox="1"/>
            <p:nvPr/>
          </p:nvSpPr>
          <p:spPr>
            <a:xfrm>
              <a:off x="232750" y="1988840"/>
              <a:ext cx="1170898" cy="3240360"/>
            </a:xfrm>
            <a:prstGeom prst="rect">
              <a:avLst/>
            </a:prstGeom>
            <a:noFill/>
          </p:spPr>
          <p:txBody>
            <a:bodyPr vert="wordArtVert" wrap="square" rtlCol="0">
              <a:spAutoFit/>
            </a:bodyPr>
            <a:lstStyle/>
            <a:p>
              <a:pPr algn="ctr"/>
              <a:r>
                <a:rPr lang="es-MX" dirty="0" smtClean="0"/>
                <a:t>ESIME</a:t>
              </a:r>
            </a:p>
            <a:p>
              <a:pPr algn="ctr"/>
              <a:endParaRPr lang="es-MX" dirty="0"/>
            </a:p>
            <a:p>
              <a:pPr algn="ctr"/>
              <a:r>
                <a:rPr lang="es-MX" dirty="0" smtClean="0"/>
                <a:t>CULHUACAN</a:t>
              </a:r>
            </a:p>
          </p:txBody>
        </p:sp>
      </p:grpSp>
    </p:spTree>
    <p:extLst>
      <p:ext uri="{BB962C8B-B14F-4D97-AF65-F5344CB8AC3E}">
        <p14:creationId xmlns:p14="http://schemas.microsoft.com/office/powerpoint/2010/main" val="1662065768"/>
      </p:ext>
    </p:extLst>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274638"/>
            <a:ext cx="6923112" cy="1143000"/>
          </a:xfrm>
        </p:spPr>
        <p:txBody>
          <a:bodyPr>
            <a:normAutofit/>
          </a:bodyPr>
          <a:lstStyle/>
          <a:p>
            <a:r>
              <a:rPr lang="es-MX" dirty="0" smtClean="0"/>
              <a:t>3. Justificación</a:t>
            </a:r>
            <a:endParaRPr lang="es-MX" dirty="0"/>
          </a:p>
        </p:txBody>
      </p:sp>
      <p:sp>
        <p:nvSpPr>
          <p:cNvPr id="3" name="2 Marcador de contenido"/>
          <p:cNvSpPr>
            <a:spLocks noGrp="1"/>
          </p:cNvSpPr>
          <p:nvPr>
            <p:ph idx="1"/>
          </p:nvPr>
        </p:nvSpPr>
        <p:spPr>
          <a:xfrm>
            <a:off x="1969368" y="1600200"/>
            <a:ext cx="6923112" cy="4525963"/>
          </a:xfrm>
        </p:spPr>
        <p:txBody>
          <a:bodyPr>
            <a:normAutofit/>
          </a:bodyPr>
          <a:lstStyle/>
          <a:p>
            <a:pPr lvl="0" algn="just">
              <a:buFont typeface="Wingdings" pitchFamily="2" charset="2"/>
              <a:buChar char="Ø"/>
            </a:pPr>
            <a:r>
              <a:rPr lang="es-MX" sz="2400" dirty="0" smtClean="0">
                <a:solidFill>
                  <a:schemeClr val="accent1"/>
                </a:solidFill>
              </a:rPr>
              <a:t>Se </a:t>
            </a:r>
            <a:r>
              <a:rPr lang="es-MX" sz="2400" dirty="0">
                <a:solidFill>
                  <a:schemeClr val="accent1"/>
                </a:solidFill>
              </a:rPr>
              <a:t>eligió el sistema operativo Android debido a que abarca un mayor número usuarios.</a:t>
            </a:r>
            <a:endParaRPr lang="es-MX" sz="2000" dirty="0">
              <a:solidFill>
                <a:schemeClr val="accent1"/>
              </a:solidFill>
            </a:endParaRPr>
          </a:p>
          <a:p>
            <a:pPr marL="0" lvl="0" indent="0" algn="just">
              <a:buNone/>
            </a:pPr>
            <a:r>
              <a:rPr lang="es-MX" sz="2400" dirty="0">
                <a:solidFill>
                  <a:schemeClr val="accent1"/>
                </a:solidFill>
              </a:rPr>
              <a:t>Motivos:</a:t>
            </a:r>
          </a:p>
          <a:p>
            <a:pPr lvl="0" algn="just">
              <a:buFont typeface="Wingdings" pitchFamily="2" charset="2"/>
              <a:buChar char="§"/>
            </a:pPr>
            <a:r>
              <a:rPr lang="es-MX" sz="2400" dirty="0">
                <a:solidFill>
                  <a:schemeClr val="accent1"/>
                </a:solidFill>
              </a:rPr>
              <a:t>Diversos costos</a:t>
            </a:r>
          </a:p>
          <a:p>
            <a:pPr lvl="0" algn="just">
              <a:buFont typeface="Wingdings" pitchFamily="2" charset="2"/>
              <a:buChar char="§"/>
            </a:pPr>
            <a:r>
              <a:rPr lang="es-MX" sz="2400" dirty="0">
                <a:solidFill>
                  <a:schemeClr val="accent1"/>
                </a:solidFill>
              </a:rPr>
              <a:t>Calidad</a:t>
            </a:r>
            <a:endParaRPr lang="es-MX" sz="2000" dirty="0">
              <a:solidFill>
                <a:schemeClr val="accent1"/>
              </a:solidFill>
            </a:endParaRPr>
          </a:p>
          <a:p>
            <a:pPr lvl="0" algn="just">
              <a:buFont typeface="Wingdings" pitchFamily="2" charset="2"/>
              <a:buChar char="Ø"/>
            </a:pPr>
            <a:endParaRPr lang="es-MX" sz="2400" dirty="0" smtClean="0">
              <a:solidFill>
                <a:schemeClr val="accent1"/>
              </a:solidFill>
            </a:endParaRPr>
          </a:p>
        </p:txBody>
      </p:sp>
      <p:sp>
        <p:nvSpPr>
          <p:cNvPr id="22" name="21 Marcador de número de diapositiva"/>
          <p:cNvSpPr>
            <a:spLocks noGrp="1"/>
          </p:cNvSpPr>
          <p:nvPr>
            <p:ph type="sldNum" sz="quarter" idx="12"/>
          </p:nvPr>
        </p:nvSpPr>
        <p:spPr>
          <a:xfrm>
            <a:off x="7740352" y="6356350"/>
            <a:ext cx="946448" cy="365125"/>
          </a:xfrm>
        </p:spPr>
        <p:txBody>
          <a:bodyPr/>
          <a:lstStyle/>
          <a:p>
            <a:pPr>
              <a:defRPr/>
            </a:pPr>
            <a:fld id="{99C72EB0-1154-4BF4-945E-9E207E32D357}" type="slidenum">
              <a:rPr lang="es-ES" sz="1600" smtClean="0">
                <a:solidFill>
                  <a:schemeClr val="accent1"/>
                </a:solidFill>
              </a:rPr>
              <a:pPr>
                <a:defRPr/>
              </a:pPr>
              <a:t>9</a:t>
            </a:fld>
            <a:endParaRPr lang="es-ES" sz="1600" dirty="0">
              <a:solidFill>
                <a:schemeClr val="accent1"/>
              </a:solidFill>
            </a:endParaRPr>
          </a:p>
        </p:txBody>
      </p:sp>
      <p:grpSp>
        <p:nvGrpSpPr>
          <p:cNvPr id="10" name="9 Grupo"/>
          <p:cNvGrpSpPr/>
          <p:nvPr/>
        </p:nvGrpSpPr>
        <p:grpSpPr>
          <a:xfrm>
            <a:off x="-108520" y="0"/>
            <a:ext cx="1872208" cy="6858000"/>
            <a:chOff x="-108520" y="0"/>
            <a:chExt cx="1872208" cy="6858000"/>
          </a:xfrm>
        </p:grpSpPr>
        <p:grpSp>
          <p:nvGrpSpPr>
            <p:cNvPr id="4" name="3 Grupo"/>
            <p:cNvGrpSpPr/>
            <p:nvPr/>
          </p:nvGrpSpPr>
          <p:grpSpPr>
            <a:xfrm>
              <a:off x="-108520" y="0"/>
              <a:ext cx="1872208" cy="6858000"/>
              <a:chOff x="-108520" y="0"/>
              <a:chExt cx="1872208" cy="6858000"/>
            </a:xfrm>
          </p:grpSpPr>
          <p:grpSp>
            <p:nvGrpSpPr>
              <p:cNvPr id="5" name="4 Grupo"/>
              <p:cNvGrpSpPr/>
              <p:nvPr/>
            </p:nvGrpSpPr>
            <p:grpSpPr>
              <a:xfrm>
                <a:off x="-108520" y="0"/>
                <a:ext cx="1872208" cy="6858000"/>
                <a:chOff x="-108520" y="0"/>
                <a:chExt cx="1872208" cy="6858000"/>
              </a:xfrm>
            </p:grpSpPr>
            <p:sp>
              <p:nvSpPr>
                <p:cNvPr id="8" name="7 Rectángulo"/>
                <p:cNvSpPr/>
                <p:nvPr/>
              </p:nvSpPr>
              <p:spPr>
                <a:xfrm>
                  <a:off x="-108520" y="0"/>
                  <a:ext cx="18002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8 Rectángulo"/>
                <p:cNvSpPr/>
                <p:nvPr/>
              </p:nvSpPr>
              <p:spPr>
                <a:xfrm>
                  <a:off x="1619672" y="0"/>
                  <a:ext cx="144016" cy="6858000"/>
                </a:xfrm>
                <a:prstGeom prst="rect">
                  <a:avLst/>
                </a:prstGeom>
                <a:gradFill flip="none" rotWithShape="1">
                  <a:gsLst>
                    <a:gs pos="0">
                      <a:srgbClr val="A03214">
                        <a:tint val="66000"/>
                        <a:satMod val="160000"/>
                      </a:srgbClr>
                    </a:gs>
                    <a:gs pos="50000">
                      <a:srgbClr val="A03214">
                        <a:tint val="44500"/>
                        <a:satMod val="160000"/>
                      </a:srgbClr>
                    </a:gs>
                    <a:gs pos="100000">
                      <a:srgbClr val="A03214">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pic>
            <p:nvPicPr>
              <p:cNvPr id="6" name="Pictur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917" y="337840"/>
                <a:ext cx="903288" cy="1290960"/>
              </a:xfrm>
              <a:prstGeom prst="rect">
                <a:avLst/>
              </a:prstGeom>
              <a:noFill/>
              <a:ln>
                <a:noFill/>
              </a:ln>
              <a:extLst/>
            </p:spPr>
          </p:pic>
          <p:pic>
            <p:nvPicPr>
              <p:cNvPr id="7" name="Picture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917" y="5451688"/>
                <a:ext cx="1045845" cy="929640"/>
              </a:xfrm>
              <a:prstGeom prst="rect">
                <a:avLst/>
              </a:prstGeom>
              <a:noFill/>
              <a:ln>
                <a:noFill/>
              </a:ln>
              <a:extLst/>
            </p:spPr>
          </p:pic>
        </p:grpSp>
        <p:sp>
          <p:nvSpPr>
            <p:cNvPr id="13" name="12 CuadroTexto"/>
            <p:cNvSpPr txBox="1"/>
            <p:nvPr/>
          </p:nvSpPr>
          <p:spPr>
            <a:xfrm>
              <a:off x="232750" y="1988840"/>
              <a:ext cx="1170898" cy="3240360"/>
            </a:xfrm>
            <a:prstGeom prst="rect">
              <a:avLst/>
            </a:prstGeom>
            <a:noFill/>
          </p:spPr>
          <p:txBody>
            <a:bodyPr vert="wordArtVert" wrap="square" rtlCol="0">
              <a:spAutoFit/>
            </a:bodyPr>
            <a:lstStyle/>
            <a:p>
              <a:pPr algn="ctr"/>
              <a:r>
                <a:rPr lang="es-MX" dirty="0" smtClean="0"/>
                <a:t>ESIME</a:t>
              </a:r>
            </a:p>
            <a:p>
              <a:pPr algn="ctr"/>
              <a:endParaRPr lang="es-MX" dirty="0"/>
            </a:p>
            <a:p>
              <a:pPr algn="ctr"/>
              <a:r>
                <a:rPr lang="es-MX" dirty="0" smtClean="0"/>
                <a:t>CULHUACAN</a:t>
              </a:r>
            </a:p>
          </p:txBody>
        </p:sp>
      </p:grpSp>
    </p:spTree>
    <p:extLst>
      <p:ext uri="{BB962C8B-B14F-4D97-AF65-F5344CB8AC3E}">
        <p14:creationId xmlns:p14="http://schemas.microsoft.com/office/powerpoint/2010/main" val="872962016"/>
      </p:ext>
    </p:extLst>
  </p:cSld>
  <p:clrMapOvr>
    <a:masterClrMapping/>
  </p:clrMapOvr>
  <p:transition>
    <p:pull dir="d"/>
  </p:transition>
  <p:timing>
    <p:tnLst>
      <p:par>
        <p:cTn id="1" dur="indefinite" restart="never" nodeType="tmRoot"/>
      </p:par>
    </p:tnLst>
  </p:timing>
</p:sld>
</file>

<file path=ppt/theme/theme1.xml><?xml version="1.0" encoding="utf-8"?>
<a:theme xmlns:a="http://schemas.openxmlformats.org/drawingml/2006/main" name="1_Tema de Office">
  <a:themeElements>
    <a:clrScheme name="Personalizado 1">
      <a:dk1>
        <a:srgbClr val="972109"/>
      </a:dk1>
      <a:lt1>
        <a:srgbClr val="FFFFFF"/>
      </a:lt1>
      <a:dk2>
        <a:srgbClr val="FFFFFF"/>
      </a:dk2>
      <a:lt2>
        <a:srgbClr val="FFFFFF"/>
      </a:lt2>
      <a:accent1>
        <a:srgbClr val="000000"/>
      </a:accent1>
      <a:accent2>
        <a:srgbClr val="D6862D"/>
      </a:accent2>
      <a:accent3>
        <a:srgbClr val="D0BE40"/>
      </a:accent3>
      <a:accent4>
        <a:srgbClr val="877F6C"/>
      </a:accent4>
      <a:accent5>
        <a:srgbClr val="000000"/>
      </a:accent5>
      <a:accent6>
        <a:srgbClr val="AEB795"/>
      </a:accent6>
      <a:hlink>
        <a:srgbClr val="CC99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1313</TotalTime>
  <Words>1468</Words>
  <Application>Microsoft Office PowerPoint</Application>
  <PresentationFormat>Presentación en pantalla (4:3)</PresentationFormat>
  <Paragraphs>265</Paragraphs>
  <Slides>25</Slides>
  <Notes>19</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25</vt:i4>
      </vt:variant>
    </vt:vector>
  </HeadingPairs>
  <TitlesOfParts>
    <vt:vector size="27" baseType="lpstr">
      <vt:lpstr>1_Tema de Office</vt:lpstr>
      <vt:lpstr>Hoja de cálculo</vt:lpstr>
      <vt:lpstr>Sistema Móvil de notificación de proximidad para  transporte público en ruta  Xochimilco/ Bosque de Nativitas - Metro San Lázaro,  utilizando el Posicionamiento Global GPS  y Google Cloud Messaging.</vt:lpstr>
      <vt:lpstr>Contenido</vt:lpstr>
      <vt:lpstr>1. Planteamiento del problema</vt:lpstr>
      <vt:lpstr>2. Objetivo General</vt:lpstr>
      <vt:lpstr>2.1 Objetivos Específicos</vt:lpstr>
      <vt:lpstr>2.1 Objetivos Específicos</vt:lpstr>
      <vt:lpstr>2.1 Objetivos Específicos</vt:lpstr>
      <vt:lpstr>3. Justificación</vt:lpstr>
      <vt:lpstr>3. Justificación</vt:lpstr>
      <vt:lpstr>4. Funcionamiento GCM</vt:lpstr>
      <vt:lpstr>5. Diagrama General</vt:lpstr>
      <vt:lpstr>Presentación de PowerPoint</vt:lpstr>
      <vt:lpstr>6. Diagrama Lógico</vt:lpstr>
      <vt:lpstr>Presentación de PowerPoint</vt:lpstr>
      <vt:lpstr>7. Logros Obtenidos</vt:lpstr>
      <vt:lpstr>7. Logros Obtenidos</vt:lpstr>
      <vt:lpstr>7. Logros Obtenidos</vt:lpstr>
      <vt:lpstr>7. Logros Obtenidos</vt:lpstr>
      <vt:lpstr>7. Logros Obtenidos</vt:lpstr>
      <vt:lpstr>7.1 Mejoras en la Aplicación del Cliente</vt:lpstr>
      <vt:lpstr>7.2 Mejoras en el Servidor</vt:lpstr>
      <vt:lpstr>7.3 Mejoras en la Aplicación del Autobús</vt:lpstr>
      <vt:lpstr>8. Plan de Trabajo</vt:lpstr>
      <vt:lpstr>9. Referencias</vt:lpstr>
      <vt:lpstr>9. Referencias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Order</dc:title>
  <dc:creator>William Calderon;Daniel Sánchez</dc:creator>
  <cp:lastModifiedBy>Daniel</cp:lastModifiedBy>
  <cp:revision>188</cp:revision>
  <dcterms:created xsi:type="dcterms:W3CDTF">2013-03-20T17:17:29Z</dcterms:created>
  <dcterms:modified xsi:type="dcterms:W3CDTF">2014-03-27T22:48:36Z</dcterms:modified>
</cp:coreProperties>
</file>