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159E2F-4AB1-4DD5-BC79-2DE7732C02C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009A5F-9D31-4CD7-B99C-71930453574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51AC5CA-F188-40AA-AFF7-14A1953613E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039D1-8EDE-41AF-AE8A-662C270D57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053D2-8923-4D97-8849-AC216A3658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67B5A-4082-4277-9B84-5A1A21C7B8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7B685-B518-4F80-88E2-340BD48650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52899-01B3-40B1-8339-E53436903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C630F-B670-4D5A-8BFC-2DEE27B8E1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37728F-34F9-499F-843C-0C763D4638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B2532F-22BB-40D7-91A0-8F8A527427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B2D19-7F7C-4FE1-96D3-5818BBE649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E9210-403D-4BE2-9082-DA010B62BB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D3E43-2F81-4387-B36B-BD30B9310A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C810B8-D592-4E06-97A0-178F745D99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30;p1" descr=""/>
          <p:cNvPicPr/>
          <p:nvPr/>
        </p:nvPicPr>
        <p:blipFill>
          <a:blip r:embed="rId2"/>
          <a:stretch/>
        </p:blipFill>
        <p:spPr>
          <a:xfrm>
            <a:off x="10842480" y="490680"/>
            <a:ext cx="1019160" cy="303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0078E0-BE5F-4F9F-BFF2-68DF2C52680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daniel.carvalho@fiap.com.br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400" cy="23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DATA SCIENCE &amp; STATISTICAL COMPUTING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523880" y="3726000"/>
            <a:ext cx="9140400" cy="174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Estatística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Python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Prof. MEng. Daniel de Souza Carvalho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 u="sng">
                <a:solidFill>
                  <a:srgbClr val="0563c1"/>
                </a:solidFill>
                <a:uFillTx/>
                <a:latin typeface="Calibri (Corpo)"/>
                <a:hlinkClick r:id="rId1"/>
              </a:rPr>
              <a:t>profdaniel.carvalho@fiap.com.br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@danielscarvalho</a:t>
            </a:r>
            <a:endParaRPr b="0" lang="pt-B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1"/>
          <p:cNvSpPr/>
          <p:nvPr/>
        </p:nvSpPr>
        <p:spPr>
          <a:xfrm>
            <a:off x="1306800" y="587880"/>
            <a:ext cx="5766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Computação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1" name="CaixaDeTexto 2"/>
          <p:cNvSpPr/>
          <p:nvPr/>
        </p:nvSpPr>
        <p:spPr>
          <a:xfrm>
            <a:off x="628200" y="1617840"/>
            <a:ext cx="10058040" cy="26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GitHub Copilot - VS Code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Criar uma conta no GitHub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Instalar extensão do Copilot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Testes…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 Pairing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  <a:ea typeface="Noto Sans CJK SC"/>
            </a:endParaRPr>
          </a:p>
        </p:txBody>
      </p:sp>
      <p:sp>
        <p:nvSpPr>
          <p:cNvPr id="52" name=""/>
          <p:cNvSpPr/>
          <p:nvPr/>
        </p:nvSpPr>
        <p:spPr>
          <a:xfrm>
            <a:off x="0" y="6399360"/>
            <a:ext cx="1092816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aixaDeTexto 5"/>
          <p:cNvSpPr/>
          <p:nvPr/>
        </p:nvSpPr>
        <p:spPr>
          <a:xfrm>
            <a:off x="1306800" y="587880"/>
            <a:ext cx="5766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Computação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4" name="CaixaDeTexto 6"/>
          <p:cNvSpPr/>
          <p:nvPr/>
        </p:nvSpPr>
        <p:spPr>
          <a:xfrm>
            <a:off x="628200" y="1617840"/>
            <a:ext cx="10058040" cy="39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Extreme Programming (XP)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720000"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Pairing - Pair programming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Introdução a Informática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pt-BR" sz="2400" spc="-1" strike="noStrike">
              <a:latin typeface="Arial"/>
              <a:ea typeface="Noto Sans CJK SC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Leitura obrigatória para formação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 Engenheiro de Software</a:t>
            </a:r>
            <a:endParaRPr b="0" lang="pt-BR" sz="2400" spc="-1" strike="noStrike">
              <a:latin typeface="Arial"/>
              <a:ea typeface="Noto Sans CJK SC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  <a:ea typeface="Noto Sans CJK SC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  <a:ea typeface="Noto Sans CJK SC"/>
            </a:endParaRPr>
          </a:p>
        </p:txBody>
      </p:sp>
      <p:sp>
        <p:nvSpPr>
          <p:cNvPr id="55" name=""/>
          <p:cNvSpPr/>
          <p:nvPr/>
        </p:nvSpPr>
        <p:spPr>
          <a:xfrm>
            <a:off x="0" y="6399360"/>
            <a:ext cx="1092816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9108000" y="2304000"/>
            <a:ext cx="2882160" cy="43200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389560" y="2314080"/>
            <a:ext cx="3430440" cy="43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11"/>
          <p:cNvSpPr/>
          <p:nvPr/>
        </p:nvSpPr>
        <p:spPr>
          <a:xfrm>
            <a:off x="3516120" y="587880"/>
            <a:ext cx="1347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Pairing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888000" y="1347480"/>
            <a:ext cx="4381200" cy="52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Application>LibreOffice/7.3.7.2$Linux_X86_64 LibreOffice_project/30$Build-2</Application>
  <AppVersion>15.0000</AppVersion>
  <Words>4150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2024-02-06T03:07:46Z</dcterms:created>
  <dc:creator>CARLOS</dc:creator>
  <dc:description/>
  <dc:language>pt-BR</dc:language>
  <cp:lastModifiedBy/>
  <dcterms:modified xsi:type="dcterms:W3CDTF">2024-03-21T15:05:35Z</dcterms:modified>
  <cp:revision>156</cp:revision>
  <dc:subject/>
  <dc:title>DATA SCIENCE &amp; STATISTICAL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