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3085A6F-1592-446E-A2C1-59BEE88064BA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essencial no kit de ferramentas de qualquer cientista de dados.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 que torna o Pandas tão valioso é sua capacidade de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manipular e analisar dados com eficiência."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é um meio poderoso para lidar com dados de maneira que seja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tanto intuitiva quanto rica em recursos. Isso se deve às suas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estruturas de dados otimizadas."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realizar operações complexas com poucas linhas de código,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mas também mantém seus dados organizados e acessíveis."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87BFB0-4D44-4AFC-9380-2E17B7009F2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ferramenta essencial no kit de ferramentas de qualquer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cientista de dados. O que torna o Pandas tão valioso é sua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capacidade de manipular e analisar dados com eficiência."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biblioteca; é um meio poderoso para lidar com dados de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maneira que seja tanto intuitiva quanto rica em recursos. Isso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 deve às suas estruturas de dados otimizadas."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consegue realizar operações complexas com poucas linhas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 código, mas também mantém seus dados organizados 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acessíveis."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F1437D-F9E0-4877-85B4-E9BBA6047C7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A5E00E-C44A-493E-A94F-72D60D9A01D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Introdução: "Começamos explorando o Pandas, uma ferramenta essencial no kit de ferramentas de qualquer cientista de dados. O que torna o Pandas tão valioso é sua capacidade de manipular e analisar dados com eficiência."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Definição de Pandas: "O Pandas é mais do que uma biblioteca; é um meio poderoso para lidar com dados de maneira que seja tanto intuitiva quanto rica em recursos. Isso se deve às suas estruturas de dados otimizadas."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Benefícios do Pandas: "Com o Pandas, você não só consegue realizar operações complexas com poucas linhas de código, mas também mantém seus dados organizados e acessíveis."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5DAE84-9EE9-48D4-B7F0-CB13AD1501F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1E4D54-06AE-46AB-BF55-2189FE01FF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02B34D-A3FD-43A0-8C4D-3270F12ADD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511A3A-BFEA-414D-B929-6035413588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DCF637-A624-4F08-A477-6DE0C96BF2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7D36DD-D088-4C3C-AA73-6312C2031B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B9C529-7F79-4317-A2EA-23EF8B804E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5B0F26-2924-4B9E-A75F-6742162989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A28ADC-DB6C-436B-A1F4-E9FBBE6820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3E6E21-F458-4BDB-982A-498B234B08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E4B258-C5B5-4EC9-AB71-8A284A265B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24D5A4-B689-46A7-B0A1-B8BA3A1B41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2A550D-0206-4A59-AC33-4DFDE34BD8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230;p1" descr=""/>
          <p:cNvPicPr/>
          <p:nvPr/>
        </p:nvPicPr>
        <p:blipFill>
          <a:blip r:embed="rId2"/>
          <a:stretch/>
        </p:blipFill>
        <p:spPr>
          <a:xfrm>
            <a:off x="10842480" y="490680"/>
            <a:ext cx="1020960" cy="305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7E149F-5EA1-4AF1-BAB4-4DC49C65EC6E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profdaniel.carvalho@fiap.com.br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basedosdados.org/dataset/c861330e-bca2-474d-9073-bc70744a1b23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basedosdados.org/dataset/c861330e-bca2-474d-9073-bc70744a1b23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basedosdados.org/dataset/c861330e-bca2-474d-9073-bc70744a1b23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&amp;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523880" y="3726000"/>
            <a:ext cx="9142200" cy="17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1000"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rgbClr val="000000"/>
                </a:solidFill>
                <a:latin typeface="Calibri (Corpo)"/>
              </a:rPr>
              <a:t>LAB – Analisar Dados do Brasileirão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9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Calibri (Corpo)"/>
              </a:rPr>
              <a:t>Prof. MEng. Daniel de Souza Carvalho</a:t>
            </a:r>
            <a:endParaRPr b="0" lang="pt-BR" sz="19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900" spc="-1" strike="noStrike" u="sng">
                <a:solidFill>
                  <a:srgbClr val="0563c1"/>
                </a:solidFill>
                <a:uFillTx/>
                <a:latin typeface="Calibri (Corpo)"/>
                <a:hlinkClick r:id="rId1"/>
              </a:rPr>
              <a:t>profdaniel.carvalho@fiap.com.br</a:t>
            </a:r>
            <a:endParaRPr b="0" lang="pt-BR" sz="19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900" spc="-1" strike="noStrike">
                <a:solidFill>
                  <a:srgbClr val="000000"/>
                </a:solidFill>
                <a:latin typeface="Calibri (Corpo)"/>
              </a:rPr>
              <a:t>@danielscarvalho</a:t>
            </a:r>
            <a:endParaRPr b="0" lang="pt-BR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ixaDeTexto 3"/>
          <p:cNvSpPr/>
          <p:nvPr/>
        </p:nvSpPr>
        <p:spPr>
          <a:xfrm>
            <a:off x="576000" y="576000"/>
            <a:ext cx="781200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000000"/>
                </a:solidFill>
                <a:latin typeface="Calibri (Corpo)"/>
                <a:ea typeface="DejaVu Sans"/>
              </a:rPr>
              <a:t>LAB – Analisar Dados </a:t>
            </a:r>
            <a:r>
              <a:rPr b="1" lang="pt-BR" sz="3000" spc="-1" strike="noStrike">
                <a:solidFill>
                  <a:srgbClr val="000000"/>
                </a:solidFill>
                <a:latin typeface="Calibri (Corpo)"/>
                <a:ea typeface="DejaVu Sans"/>
              </a:rPr>
              <a:t>do Brasileirão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aixaDeTexto 6"/>
          <p:cNvSpPr/>
          <p:nvPr/>
        </p:nvSpPr>
        <p:spPr>
          <a:xfrm>
            <a:off x="570960" y="1617840"/>
            <a:ext cx="10059840" cy="51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Parte 4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Carregar dados do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“Brasileirão série A”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Estabelecer questões de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pesquisa, a classe toda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Trabalhar em </a:t>
            </a:r>
            <a:r>
              <a:rPr b="0" i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paring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Montar as queries (consultas)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DataFrame Pandas para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obter as respostas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Utilizar referências já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fornecidas (PDF,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documentação, online), livros,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etc...)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999999"/>
                </a:solidFill>
                <a:latin typeface="Calibri"/>
                <a:ea typeface="DejaVu Sans"/>
              </a:rPr>
              <a:t>Vamos trabalhar juntos no </a:t>
            </a:r>
            <a:r>
              <a:rPr b="0" lang="pt-BR" sz="2400" spc="-1" strike="noStrike">
                <a:solidFill>
                  <a:srgbClr val="999999"/>
                </a:solidFill>
                <a:latin typeface="Calibri"/>
                <a:ea typeface="DejaVu Sans"/>
              </a:rPr>
              <a:t>ambiente Jupyter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8834040" y="5250240"/>
            <a:ext cx="2896920" cy="11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0" y="6511320"/>
            <a:ext cx="75830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https://basedosdados.org/dataset/c861330e-bca2-474d-9073-bc70744a1b23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aixaDeTexto 1"/>
          <p:cNvSpPr/>
          <p:nvPr/>
        </p:nvSpPr>
        <p:spPr>
          <a:xfrm>
            <a:off x="576000" y="576000"/>
            <a:ext cx="781200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000000"/>
                </a:solidFill>
                <a:latin typeface="Calibri (Corpo)"/>
                <a:ea typeface="DejaVu Sans"/>
              </a:rPr>
              <a:t>LAB – Analisar Dados do Brasileirão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3024720" y="1164960"/>
            <a:ext cx="5971680" cy="50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6511320"/>
            <a:ext cx="75830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https://basedosdados.org/dataset/c861330e-bca2-474d-9073-bc70744a1b23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aixaDeTexto 2"/>
          <p:cNvSpPr/>
          <p:nvPr/>
        </p:nvSpPr>
        <p:spPr>
          <a:xfrm>
            <a:off x="576000" y="576000"/>
            <a:ext cx="781200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000000"/>
                </a:solidFill>
                <a:latin typeface="Calibri (Corpo)"/>
                <a:ea typeface="DejaVu Sans"/>
              </a:rPr>
              <a:t>LAB – Analisar Dados do Brasileirão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3952080" y="1095120"/>
            <a:ext cx="7850160" cy="5724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3120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5973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ano_campeonato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2012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2015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data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2012-07-18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2015-08-09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rodada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10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17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estadio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Estádio Jornalista Mário Filho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Estádio Serra Dourada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arbitro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Sandro Ricci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Raphael Claus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publico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14897.0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7762.0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publico_max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50049.0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time_mandante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Flamengo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Goiás EC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time_visitante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Corinthians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Atlético-MG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tecnico_mandante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Joel Santana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Julinho Camargo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tecnico_visitante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Tite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Levir Culpi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colocacao_mandante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9.0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17.0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colocacao_visitante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15.0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1.0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valor_equipe_titular_mandante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20100000.0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10500000.0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valor_equipe_titular_visitante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21000000.0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28500000.0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idade_media_titular_mandante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26.7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24.9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idade_media_titular_visitante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28.8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27.9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gols_mandante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0.0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0.0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gols_visitante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3.0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0.0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gols_1_tempo_mandante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0.0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0.0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gols_1_tempo_visitante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2.0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0.0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escanteios_mandante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escanteios_visitante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faltas_mandante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faltas_visitante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chutes_bola_parada_mandante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chutes_bola_parada_visitante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defesas_mandante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defesas_visitante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impedimentos_mandante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impedimentos_visitante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chutes_mandante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chutes_visitante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chutes_fora_mandante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chutes_fora_visitante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 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Ubuntu Mono"/>
              </a:rPr>
              <a:t>NaN</a:t>
            </a:r>
            <a:endParaRPr b="0" lang="pt-BR" sz="1200" spc="-1" strike="noStrike">
              <a:solidFill>
                <a:srgbClr val="000000"/>
              </a:solidFill>
              <a:latin typeface="Ubuntu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0" y="6511320"/>
            <a:ext cx="75830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https://basedosdados.org/dataset/c861330e-bca2-474d-9073-bc70744a1b23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aixaDeTexto 5"/>
          <p:cNvSpPr/>
          <p:nvPr/>
        </p:nvSpPr>
        <p:spPr>
          <a:xfrm>
            <a:off x="576000" y="576000"/>
            <a:ext cx="781200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000000"/>
                </a:solidFill>
                <a:latin typeface="Calibri (Corpo)"/>
                <a:ea typeface="DejaVu Sans"/>
              </a:rPr>
              <a:t>LAB – Analisar Dados do Brasileirão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508680" y="1866240"/>
            <a:ext cx="11201040" cy="358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aixaDeTexto 4"/>
          <p:cNvSpPr/>
          <p:nvPr/>
        </p:nvSpPr>
        <p:spPr>
          <a:xfrm>
            <a:off x="576000" y="576000"/>
            <a:ext cx="781200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000000"/>
                </a:solidFill>
                <a:latin typeface="Calibri (Corpo)"/>
                <a:ea typeface="DejaVu Sans"/>
              </a:rPr>
              <a:t>LAB – Analisar Dados do Brasileirão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033920" y="1209960"/>
            <a:ext cx="52146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Questões sobre os dados do “Brasileirão série A”: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Usar ambiente Jupyter notebook!!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6021720" y="1547640"/>
            <a:ext cx="5973480" cy="507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aixaDeTexto 11"/>
          <p:cNvSpPr/>
          <p:nvPr/>
        </p:nvSpPr>
        <p:spPr>
          <a:xfrm>
            <a:off x="576000" y="576000"/>
            <a:ext cx="781200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000000"/>
                </a:solidFill>
                <a:latin typeface="Calibri (Corpo)"/>
                <a:ea typeface="DejaVu Sans"/>
              </a:rPr>
              <a:t>LAB – Analisar Dados do Brasileirão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rcRect l="0" t="6318" r="0" b="7087"/>
          <a:stretch/>
        </p:blipFill>
        <p:spPr>
          <a:xfrm>
            <a:off x="3207960" y="1553400"/>
            <a:ext cx="5714640" cy="494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</TotalTime>
  <Application>LibreOffice/7.5.9.2$Linux_X86_64 LibreOffice_project/50$Build-2</Application>
  <AppVersion>15.0000</AppVersion>
  <Words>4150</Words>
  <Paragraphs>357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2024-02-06T03:07:46Z</dcterms:created>
  <dc:creator>CARLOS</dc:creator>
  <dc:description/>
  <dc:language>pt-BR</dc:language>
  <cp:lastModifiedBy/>
  <dcterms:modified xsi:type="dcterms:W3CDTF">2024-03-03T23:19:43Z</dcterms:modified>
  <cp:revision>127</cp:revision>
  <dc:subject/>
  <dc:title>DATA SCIENCE &amp; STATISTICAL COMPUTING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46</vt:i4>
  </property>
  <property fmtid="{D5CDD505-2E9C-101B-9397-08002B2CF9AE}" pid="3" name="PresentationFormat">
    <vt:lpwstr>Widescreen</vt:lpwstr>
  </property>
  <property fmtid="{D5CDD505-2E9C-101B-9397-08002B2CF9AE}" pid="4" name="Slides">
    <vt:i4>47</vt:i4>
  </property>
</Properties>
</file>