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B7ACE74-DF44-4237-AD42-FA6A1A9EE5A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8E13F9-E587-4909-99E2-CFB0702EF60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6FDF9B-7A5C-4310-B9A3-6416B4CE1B8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1D4B4E-E71B-4097-9B6A-FE9C171D6A5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6FEDF8-861F-4178-BDEA-9484520B79A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CB7643-DE51-4D8E-93B8-21A4C5E5A2D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3535B8-6069-4C7A-B25C-26979EC7744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B17910-B3D4-45E7-9B3F-EB78A5114CE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C126E-2C70-4955-8F03-7AE83AEC56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A86956-9648-45E4-88F2-FB44F4BF18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A5F54-58AC-40A4-9E07-4D89B6D3E0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3A5B7-282C-4DC3-9E9A-7754F0122C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2F6EF-F973-4CEB-BEE3-29043DB442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D19BFC-D95B-4B0C-9583-94D6C173D0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CAB1DF-4A80-4B19-AC0C-FD94C04404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28A0F-71F0-4A86-9FB4-9824E62C9D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05823-31CF-4A86-B09A-A610436186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DA374-F232-4CD4-9C4D-B7E0D90AE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1B6B0-DDB4-4F6A-A0D0-12B9AACA49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70751F-B285-4A47-B540-C02C6F7E6C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30;p1" descr=""/>
          <p:cNvPicPr/>
          <p:nvPr/>
        </p:nvPicPr>
        <p:blipFill>
          <a:blip r:embed="rId2"/>
          <a:stretch/>
        </p:blipFill>
        <p:spPr>
          <a:xfrm>
            <a:off x="10842480" y="490680"/>
            <a:ext cx="1021320" cy="305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33E5B5-120A-44E7-B88F-4DDB37B8D44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daniel.carvalho@fiap.com.br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the-data-science-process-a19eb7ebc41b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evopedia.org/data-scienc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andas.pydata.org/docs/user_guide/10min.html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andas.pydata.org/docs/user_guide/cookbook.html#cookbook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kaggle.com/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Pair_programming" TargetMode="External"/><Relationship Id="rId5" Type="http://schemas.openxmlformats.org/officeDocument/2006/relationships/hyperlink" Target="https://www.markdownguide.org/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jakevdp.github.io/PythonDataScienceHandbook/" TargetMode="External"/><Relationship Id="rId3" Type="http://schemas.openxmlformats.org/officeDocument/2006/relationships/hyperlink" Target="https://penseallen.github.io/PensePython2e/" TargetMode="External"/><Relationship Id="rId4" Type="http://schemas.openxmlformats.org/officeDocument/2006/relationships/hyperlink" Target="https://books.goalkicker.com/PythonBook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DATA SCIENCE &amp; STATISTICAL COMPUTING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523880" y="3726000"/>
            <a:ext cx="9142560" cy="174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9000"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ANÁLISE EXPLORATÓRIA E ESTATÍSTICA DESCRITIVA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Prof. MEng. Daniel de Souza Carvalho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  <a:hlinkClick r:id="rId1"/>
              </a:rPr>
              <a:t>profdaniel.carvalho@fiap.com.br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@danielscarvalho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6511320"/>
            <a:ext cx="75834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https://towardsdatascience.com/the-data-science-process-a19eb7ebc41b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1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2"/>
          <p:cNvSpPr/>
          <p:nvPr/>
        </p:nvSpPr>
        <p:spPr>
          <a:xfrm>
            <a:off x="628200" y="1617840"/>
            <a:ext cx="10060200" cy="17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 de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Ciências dos Dados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040000" y="1260000"/>
            <a:ext cx="5633280" cy="533556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1056960" y="3322440"/>
            <a:ext cx="3007440" cy="2728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208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Mão 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massa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ixaDeTexto 4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aixaDeTexto 5"/>
          <p:cNvSpPr/>
          <p:nvPr/>
        </p:nvSpPr>
        <p:spPr>
          <a:xfrm>
            <a:off x="628200" y="1617840"/>
            <a:ext cx="1006020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 de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Ciências dos Dados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rcRect l="0" t="14992" r="0" b="4517"/>
          <a:stretch/>
        </p:blipFill>
        <p:spPr>
          <a:xfrm>
            <a:off x="5040000" y="1260000"/>
            <a:ext cx="5808960" cy="54385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0" y="6511320"/>
            <a:ext cx="3666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https://devopedia.org/data-science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12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aixaDeTexto 13"/>
          <p:cNvSpPr/>
          <p:nvPr/>
        </p:nvSpPr>
        <p:spPr>
          <a:xfrm>
            <a:off x="628200" y="1617840"/>
            <a:ext cx="1006020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Scientist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Engineer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Analyst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0" y="6511320"/>
            <a:ext cx="68504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https://idreamcareer.com/blog/data-analyst-vs-data-scientist/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40000" y="1260000"/>
            <a:ext cx="5688720" cy="543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aixaDeTexto 3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aixaDeTexto 6"/>
          <p:cNvSpPr/>
          <p:nvPr/>
        </p:nvSpPr>
        <p:spPr>
          <a:xfrm>
            <a:off x="628200" y="1617840"/>
            <a:ext cx="10060200" cy="35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Parte 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Documentação online oficial do Pandas (Inglês)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 minutes to pandas”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https://pandas.pydata.org/docs/user_guide/10min.html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999999"/>
                </a:solidFill>
                <a:latin typeface="Calibri"/>
                <a:ea typeface="DejaVu Sans"/>
              </a:rPr>
              <a:t>Vamos trabalhar juntos no ambiente Jupyter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8834040" y="5250240"/>
            <a:ext cx="2897280" cy="11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7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aixaDeTexto 8"/>
          <p:cNvSpPr/>
          <p:nvPr/>
        </p:nvSpPr>
        <p:spPr>
          <a:xfrm>
            <a:off x="628200" y="1617840"/>
            <a:ext cx="10060200" cy="35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Parte 2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Documentação online oficial do Pandas (Inglês)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Cookbook” (Livro de receitas)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https://pandas.pydata.org/docs/user_guide/cookbook.html#cookbook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999999"/>
                </a:solidFill>
                <a:latin typeface="Calibri"/>
                <a:ea typeface="DejaVu Sans"/>
              </a:rPr>
              <a:t>Vamos trabalhar juntos no ambiente Jupyter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8834400" y="5250240"/>
            <a:ext cx="2897280" cy="11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9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aixaDeTexto 10"/>
          <p:cNvSpPr/>
          <p:nvPr/>
        </p:nvSpPr>
        <p:spPr>
          <a:xfrm>
            <a:off x="628200" y="1617840"/>
            <a:ext cx="10060200" cy="48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Parte 3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 em duplas (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paring – pair programming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Escolher um conjunto de dados do Kaggle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Importar e explorar os dados com Pandas no Jupyter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Mostrar e compartilhar com os colegas suas descobertas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Documente com MARKDOWN, explique suas observações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Publicar o notebook no GitHub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https://www.kaggle.com/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054720" y="1202760"/>
            <a:ext cx="2205720" cy="20314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1. Ask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2. Get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3. Explore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sngStrike">
                <a:solidFill>
                  <a:srgbClr val="000000"/>
                </a:solidFill>
                <a:latin typeface="Arial"/>
                <a:ea typeface="DejaVu Sans"/>
              </a:rPr>
              <a:t>4. Model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5. Communicate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9156240" y="5412960"/>
            <a:ext cx="2539440" cy="98100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6126120" y="4908960"/>
            <a:ext cx="1245960" cy="124596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0" y="6399360"/>
            <a:ext cx="109303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https://en.wikipedia.org/wiki/Pair_programming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https://www.markdownguide.org/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aixaDeTexto 14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aixaDeTexto 15"/>
          <p:cNvSpPr/>
          <p:nvPr/>
        </p:nvSpPr>
        <p:spPr>
          <a:xfrm>
            <a:off x="628200" y="1617840"/>
            <a:ext cx="1006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0" y="6399360"/>
            <a:ext cx="109303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211040" y="2256120"/>
            <a:ext cx="2807640" cy="370656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0" y="5972400"/>
            <a:ext cx="57459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https://jakevdp.github.io/PythonDataScienceHandbook/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https://penseallen.github.io/PensePython2e/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563c1"/>
                </a:solidFill>
                <a:uFillTx/>
                <a:latin typeface="Arial"/>
                <a:hlinkClick r:id="rId4"/>
              </a:rPr>
              <a:t>https://books.goalkicker.com/PythonBook/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4880520" y="2256120"/>
            <a:ext cx="2655000" cy="36882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8393040" y="2256120"/>
            <a:ext cx="2816640" cy="39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 rot="20988600">
            <a:off x="2886120" y="1537920"/>
            <a:ext cx="6035040" cy="4738680"/>
          </a:xfrm>
          <a:prstGeom prst="rect">
            <a:avLst/>
          </a:prstGeom>
          <a:ln w="0">
            <a:noFill/>
          </a:ln>
        </p:spPr>
      </p:pic>
      <p:sp>
        <p:nvSpPr>
          <p:cNvPr id="83" name="CaixaDeTexto 11"/>
          <p:cNvSpPr/>
          <p:nvPr/>
        </p:nvSpPr>
        <p:spPr>
          <a:xfrm>
            <a:off x="1557000" y="587880"/>
            <a:ext cx="526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Application>LibreOffice/7.5.9.2$Linux_X86_64 LibreOffice_project/50$Build-2</Application>
  <AppVersion>15.0000</AppVersion>
  <Words>4150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2024-02-06T03:07:46Z</dcterms:created>
  <dc:creator>CARLOS</dc:creator>
  <dc:description/>
  <dc:language>pt-BR</dc:language>
  <cp:lastModifiedBy/>
  <dcterms:modified xsi:type="dcterms:W3CDTF">2024-02-23T22:48:17Z</dcterms:modified>
  <cp:revision>119</cp:revision>
  <dc:subject/>
  <dc:title>DATA SCIENCE &amp; STATISTICAL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