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82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4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3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0BF5-D3FB-43C0-92D0-79EDD75748D8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7-04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7" y="3417002"/>
            <a:ext cx="3017837" cy="211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05077" y="553428"/>
            <a:ext cx="4111853" cy="63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no seu corpo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5078" y="1283418"/>
            <a:ext cx="4111852" cy="213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é uma droga usada por pediatras, fonoaudiólogos e muitos outros médicos que trabalha com parte neurológica, para de certo modo corrigir algum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defcít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 concentração (exemplo DDA) do paciente. Ela ajuda o usuário a manter o foco por um determinado período de tempo.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73017" y="3501986"/>
            <a:ext cx="3921744" cy="218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é formada por componentes derivados de anfetaminas, 50% de curto prazo e ação imediata, e 50% de longo prazo, que demora 2 horas para iniciar o efeito e demora de 6 a 8 horas para atingir seu pico no corpo, os dois chamam metilfenidato.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gráfico diferentes do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65" y="5528219"/>
            <a:ext cx="2505523" cy="15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5077" y="5780314"/>
            <a:ext cx="3572186" cy="599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Análise e validação: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pt-BR" altLang="pt-BR" dirty="0">
                <a:solidFill>
                  <a:srgbClr val="000000"/>
                </a:solidFill>
                <a:latin typeface="Calibri" panose="020F0502020204030204" pitchFamily="34" charset="0"/>
              </a:rPr>
              <a:t>Aqui quisemos simular diferentes tipos de corpos, onde cada um teria eliminações diferentes, devido aos seus desenvolvimentos desiguais ou doenças que possam muda-las.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0000"/>
                </a:solidFill>
                <a:latin typeface="Calibri" panose="020F0502020204030204" pitchFamily="34" charset="0"/>
              </a:rPr>
              <a:t>  Nossa análise analisa a droga e sua concentração pelo tempo com 3 tipos de taxas de eliminações diferentes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17" y="553428"/>
            <a:ext cx="3921744" cy="268738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8" y="5528219"/>
            <a:ext cx="2130707" cy="159137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8" y="7170946"/>
            <a:ext cx="2138908" cy="159749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88" y="8768443"/>
            <a:ext cx="2138908" cy="15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165</Words>
  <Application>Microsoft Office PowerPoint</Application>
  <PresentationFormat>Papel A3 (297 x 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furyon575 RU</dc:creator>
  <cp:lastModifiedBy>furyon575 RU</cp:lastModifiedBy>
  <cp:revision>7</cp:revision>
  <dcterms:created xsi:type="dcterms:W3CDTF">2017-04-27T13:17:27Z</dcterms:created>
  <dcterms:modified xsi:type="dcterms:W3CDTF">2017-05-02T06:54:10Z</dcterms:modified>
</cp:coreProperties>
</file>