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82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3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2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4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73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0BF5-D3FB-43C0-92D0-79EDD75748D8}" type="datetimeFigureOut">
              <a:rPr lang="pt-BR" smtClean="0"/>
              <a:t>27/04/2017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7BBE-9097-42F2-965A-85D9483A61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7-04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19" y="949358"/>
            <a:ext cx="3079226" cy="21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7775" y="310243"/>
            <a:ext cx="4586740" cy="63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Ritalina, no seu corpo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5077" y="1192543"/>
            <a:ext cx="4699679" cy="213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é uma droga usada por pediatras, fonoaudiólogos e muitos outros médicos que trabalha com parte neurológica, para de certo modo corrigir algum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defcít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na concentração (exemplo DDA) do paciente. Ela ajuda o usuário a manter o foco por um determinado período de tempo.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04756" y="3730485"/>
            <a:ext cx="3490005" cy="204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Ritalina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é formada por componentes derivados de anfetaminas, 50% de curto prazo e ação imediata, e 50% de longo prazo, que demora 2 horas para iniciar o efeito e demora de 6 a 8 horas para atingir seu pico no corpo, os dois chamam metilfenidato.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gráfico diferentes do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4" y="3326128"/>
            <a:ext cx="3074374" cy="18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7774" y="5594310"/>
            <a:ext cx="3279764" cy="198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4617B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Análise: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Aqui será onde descreveremos a nossa analise de sensibilidade, e o que retiramos de informação dela, junto com os gráficos ao lado e sua validação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0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144</Words>
  <Application>Microsoft Office PowerPoint</Application>
  <PresentationFormat>Papel A3 (297 x 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furyon575 RU</dc:creator>
  <cp:lastModifiedBy>furyon575 RU</cp:lastModifiedBy>
  <cp:revision>1</cp:revision>
  <dcterms:created xsi:type="dcterms:W3CDTF">2017-04-27T13:17:27Z</dcterms:created>
  <dcterms:modified xsi:type="dcterms:W3CDTF">2017-04-27T13:19:48Z</dcterms:modified>
</cp:coreProperties>
</file>