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6"/>
  </p:notesMasterIdLst>
  <p:sldIdLst>
    <p:sldId id="301" r:id="rId2"/>
    <p:sldId id="302" r:id="rId3"/>
    <p:sldId id="256" r:id="rId4"/>
    <p:sldId id="257" r:id="rId5"/>
    <p:sldId id="299" r:id="rId6"/>
    <p:sldId id="298" r:id="rId7"/>
    <p:sldId id="286" r:id="rId8"/>
    <p:sldId id="291" r:id="rId9"/>
    <p:sldId id="296" r:id="rId10"/>
    <p:sldId id="292" r:id="rId11"/>
    <p:sldId id="293" r:id="rId12"/>
    <p:sldId id="294" r:id="rId13"/>
    <p:sldId id="272" r:id="rId14"/>
    <p:sldId id="273" r:id="rId15"/>
    <p:sldId id="274" r:id="rId16"/>
    <p:sldId id="297" r:id="rId17"/>
    <p:sldId id="275" r:id="rId18"/>
    <p:sldId id="279" r:id="rId19"/>
    <p:sldId id="280" r:id="rId20"/>
    <p:sldId id="282" r:id="rId21"/>
    <p:sldId id="283" r:id="rId22"/>
    <p:sldId id="284" r:id="rId23"/>
    <p:sldId id="285" r:id="rId24"/>
    <p:sldId id="300" r:id="rId25"/>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45000"/>
      <a:buFont typeface="Wingdings" charset="0"/>
      <a:defRPr kern="1200">
        <a:solidFill>
          <a:schemeClr val="tx1"/>
        </a:solidFill>
        <a:latin typeface="Arial" charset="0"/>
        <a:ea typeface="ＭＳ Ｐゴシック" charset="0"/>
        <a:cs typeface="ＭＳ Ｐゴシック" charset="0"/>
      </a:defRPr>
    </a:lvl1pPr>
    <a:lvl2pPr marL="431800" indent="-215900" algn="l" defTabSz="457200" rtl="0" fontAlgn="base" hangingPunct="0">
      <a:lnSpc>
        <a:spcPct val="96000"/>
      </a:lnSpc>
      <a:spcBef>
        <a:spcPct val="0"/>
      </a:spcBef>
      <a:spcAft>
        <a:spcPct val="0"/>
      </a:spcAft>
      <a:buClr>
        <a:srgbClr val="000000"/>
      </a:buClr>
      <a:buSzPct val="45000"/>
      <a:buFont typeface="Wingdings" charset="0"/>
      <a:defRPr kern="1200">
        <a:solidFill>
          <a:schemeClr val="tx1"/>
        </a:solidFill>
        <a:latin typeface="Arial" charset="0"/>
        <a:ea typeface="ＭＳ Ｐゴシック" charset="0"/>
        <a:cs typeface="ＭＳ Ｐゴシック" charset="0"/>
      </a:defRPr>
    </a:lvl2pPr>
    <a:lvl3pPr marL="647700" indent="-215900" algn="l" defTabSz="457200" rtl="0" fontAlgn="base" hangingPunct="0">
      <a:lnSpc>
        <a:spcPct val="96000"/>
      </a:lnSpc>
      <a:spcBef>
        <a:spcPct val="0"/>
      </a:spcBef>
      <a:spcAft>
        <a:spcPct val="0"/>
      </a:spcAft>
      <a:buClr>
        <a:srgbClr val="000000"/>
      </a:buClr>
      <a:buSzPct val="45000"/>
      <a:buFont typeface="Wingdings" charset="0"/>
      <a:defRPr kern="1200">
        <a:solidFill>
          <a:schemeClr val="tx1"/>
        </a:solidFill>
        <a:latin typeface="Arial" charset="0"/>
        <a:ea typeface="ＭＳ Ｐゴシック" charset="0"/>
        <a:cs typeface="ＭＳ Ｐゴシック" charset="0"/>
      </a:defRPr>
    </a:lvl3pPr>
    <a:lvl4pPr marL="863600" indent="-215900" algn="l" defTabSz="457200" rtl="0" fontAlgn="base" hangingPunct="0">
      <a:lnSpc>
        <a:spcPct val="96000"/>
      </a:lnSpc>
      <a:spcBef>
        <a:spcPct val="0"/>
      </a:spcBef>
      <a:spcAft>
        <a:spcPct val="0"/>
      </a:spcAft>
      <a:buClr>
        <a:srgbClr val="000000"/>
      </a:buClr>
      <a:buSzPct val="45000"/>
      <a:buFont typeface="Wingdings" charset="0"/>
      <a:defRPr kern="1200">
        <a:solidFill>
          <a:schemeClr val="tx1"/>
        </a:solidFill>
        <a:latin typeface="Arial" charset="0"/>
        <a:ea typeface="ＭＳ Ｐゴシック" charset="0"/>
        <a:cs typeface="ＭＳ Ｐゴシック" charset="0"/>
      </a:defRPr>
    </a:lvl4pPr>
    <a:lvl5pPr marL="1079500" indent="-215900" algn="l" defTabSz="457200" rtl="0" fontAlgn="base" hangingPunct="0">
      <a:lnSpc>
        <a:spcPct val="96000"/>
      </a:lnSpc>
      <a:spcBef>
        <a:spcPct val="0"/>
      </a:spcBef>
      <a:spcAft>
        <a:spcPct val="0"/>
      </a:spcAft>
      <a:buClr>
        <a:srgbClr val="000000"/>
      </a:buClr>
      <a:buSzPct val="45000"/>
      <a:buFont typeface="Wingdings" charset="0"/>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p:restoredTop sz="94708"/>
  </p:normalViewPr>
  <p:slideViewPr>
    <p:cSldViewPr>
      <p:cViewPr varScale="1">
        <p:scale>
          <a:sx n="80" d="100"/>
          <a:sy n="80" d="100"/>
        </p:scale>
        <p:origin x="1616" y="19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ChangeArrowheads="1"/>
          </p:cNvSpPr>
          <p:nvPr>
            <p:ph type="sldImg"/>
          </p:nvPr>
        </p:nvSpPr>
        <p:spPr bwMode="auto">
          <a:xfrm>
            <a:off x="1371600" y="763588"/>
            <a:ext cx="5027613" cy="377031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smtClean="0">
                <a:solidFill>
                  <a:srgbClr val="000000"/>
                </a:solidFill>
                <a:latin typeface="Times New Roman" charset="0"/>
              </a:defRPr>
            </a:lvl1pPr>
          </a:lstStyle>
          <a:p>
            <a:pPr>
              <a:defRPr/>
            </a:pPr>
            <a:fld id="{6CFB7FF2-F5C0-324D-B05B-6667CEFC4057}" type="slidenum">
              <a:rPr lang="en-GB"/>
              <a:pPr>
                <a:defRPr/>
              </a:pPr>
              <a:t>‹#›</a:t>
            </a:fld>
            <a:endParaRPr lang="en-GB"/>
          </a:p>
        </p:txBody>
      </p:sp>
    </p:spTree>
    <p:extLst>
      <p:ext uri="{BB962C8B-B14F-4D97-AF65-F5344CB8AC3E}">
        <p14:creationId xmlns:p14="http://schemas.microsoft.com/office/powerpoint/2010/main" val="79739676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07" charset="0"/>
        <a:ea typeface="ＭＳ Ｐゴシック" pitchFamily="-109" charset="-128"/>
        <a:cs typeface="ＭＳ Ｐゴシック" pitchFamily="-109"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07" charset="0"/>
        <a:ea typeface="ＭＳ Ｐゴシック"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07" charset="0"/>
        <a:ea typeface="ＭＳ Ｐゴシック"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07" charset="0"/>
        <a:ea typeface="ＭＳ Ｐゴシック"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07"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defTabSz="452438" eaLnBrk="0">
              <a:tabLst>
                <a:tab pos="722313" algn="l"/>
                <a:tab pos="1446213" algn="l"/>
                <a:tab pos="2170113" algn="l"/>
                <a:tab pos="2894013" algn="l"/>
              </a:tabLst>
              <a:defRPr sz="2400">
                <a:solidFill>
                  <a:schemeClr val="tx1"/>
                </a:solidFill>
                <a:latin typeface="Arial" charset="0"/>
                <a:ea typeface="ＭＳ Ｐゴシック" charset="0"/>
                <a:cs typeface="ＭＳ Ｐゴシック" charset="0"/>
              </a:defRPr>
            </a:lvl1pPr>
            <a:lvl2pPr marL="742950" indent="-285750" defTabSz="452438" eaLnBrk="0">
              <a:tabLst>
                <a:tab pos="722313" algn="l"/>
                <a:tab pos="1446213" algn="l"/>
                <a:tab pos="2170113" algn="l"/>
                <a:tab pos="2894013" algn="l"/>
              </a:tabLst>
              <a:defRPr sz="2400">
                <a:solidFill>
                  <a:schemeClr val="tx1"/>
                </a:solidFill>
                <a:latin typeface="Arial" charset="0"/>
                <a:ea typeface="ＭＳ Ｐゴシック" charset="0"/>
              </a:defRPr>
            </a:lvl2pPr>
            <a:lvl3pPr marL="1143000" indent="-228600" defTabSz="452438" eaLnBrk="0">
              <a:tabLst>
                <a:tab pos="722313" algn="l"/>
                <a:tab pos="1446213" algn="l"/>
                <a:tab pos="2170113" algn="l"/>
                <a:tab pos="2894013" algn="l"/>
              </a:tabLst>
              <a:defRPr sz="2400">
                <a:solidFill>
                  <a:schemeClr val="tx1"/>
                </a:solidFill>
                <a:latin typeface="Arial" charset="0"/>
                <a:ea typeface="ＭＳ Ｐゴシック" charset="0"/>
              </a:defRPr>
            </a:lvl3pPr>
            <a:lvl4pPr marL="1600200" indent="-228600" defTabSz="452438" eaLnBrk="0">
              <a:tabLst>
                <a:tab pos="722313" algn="l"/>
                <a:tab pos="1446213" algn="l"/>
                <a:tab pos="2170113" algn="l"/>
                <a:tab pos="2894013" algn="l"/>
              </a:tabLst>
              <a:defRPr sz="2400">
                <a:solidFill>
                  <a:schemeClr val="tx1"/>
                </a:solidFill>
                <a:latin typeface="Arial" charset="0"/>
                <a:ea typeface="ＭＳ Ｐゴシック" charset="0"/>
              </a:defRPr>
            </a:lvl4pPr>
            <a:lvl5pPr marL="2057400" indent="-228600" defTabSz="452438" eaLnBrk="0">
              <a:tabLst>
                <a:tab pos="722313" algn="l"/>
                <a:tab pos="1446213" algn="l"/>
                <a:tab pos="2170113" algn="l"/>
                <a:tab pos="2894013" algn="l"/>
              </a:tabLst>
              <a:defRPr sz="2400">
                <a:solidFill>
                  <a:schemeClr val="tx1"/>
                </a:solidFill>
                <a:latin typeface="Arial" charset="0"/>
                <a:ea typeface="ＭＳ Ｐゴシック" charset="0"/>
              </a:defRPr>
            </a:lvl5pPr>
            <a:lvl6pPr marL="2514600" indent="-228600" defTabSz="452438" eaLnBrk="0" fontAlgn="base" hangingPunct="0">
              <a:lnSpc>
                <a:spcPct val="96000"/>
              </a:lnSpc>
              <a:spcBef>
                <a:spcPct val="0"/>
              </a:spcBef>
              <a:spcAft>
                <a:spcPct val="0"/>
              </a:spcAft>
              <a:buClr>
                <a:srgbClr val="000000"/>
              </a:buClr>
              <a:buSzPct val="45000"/>
              <a:buFont typeface="Wingdings" charset="0"/>
              <a:tabLst>
                <a:tab pos="722313" algn="l"/>
                <a:tab pos="1446213" algn="l"/>
                <a:tab pos="2170113" algn="l"/>
                <a:tab pos="2894013" algn="l"/>
              </a:tabLst>
              <a:defRPr sz="2400">
                <a:solidFill>
                  <a:schemeClr val="tx1"/>
                </a:solidFill>
                <a:latin typeface="Arial" charset="0"/>
                <a:ea typeface="ＭＳ Ｐゴシック" charset="0"/>
              </a:defRPr>
            </a:lvl6pPr>
            <a:lvl7pPr marL="2971800" indent="-228600" defTabSz="452438" eaLnBrk="0" fontAlgn="base" hangingPunct="0">
              <a:lnSpc>
                <a:spcPct val="96000"/>
              </a:lnSpc>
              <a:spcBef>
                <a:spcPct val="0"/>
              </a:spcBef>
              <a:spcAft>
                <a:spcPct val="0"/>
              </a:spcAft>
              <a:buClr>
                <a:srgbClr val="000000"/>
              </a:buClr>
              <a:buSzPct val="45000"/>
              <a:buFont typeface="Wingdings" charset="0"/>
              <a:tabLst>
                <a:tab pos="722313" algn="l"/>
                <a:tab pos="1446213" algn="l"/>
                <a:tab pos="2170113" algn="l"/>
                <a:tab pos="2894013" algn="l"/>
              </a:tabLst>
              <a:defRPr sz="2400">
                <a:solidFill>
                  <a:schemeClr val="tx1"/>
                </a:solidFill>
                <a:latin typeface="Arial" charset="0"/>
                <a:ea typeface="ＭＳ Ｐゴシック" charset="0"/>
              </a:defRPr>
            </a:lvl7pPr>
            <a:lvl8pPr marL="3429000" indent="-228600" defTabSz="452438" eaLnBrk="0" fontAlgn="base" hangingPunct="0">
              <a:lnSpc>
                <a:spcPct val="96000"/>
              </a:lnSpc>
              <a:spcBef>
                <a:spcPct val="0"/>
              </a:spcBef>
              <a:spcAft>
                <a:spcPct val="0"/>
              </a:spcAft>
              <a:buClr>
                <a:srgbClr val="000000"/>
              </a:buClr>
              <a:buSzPct val="45000"/>
              <a:buFont typeface="Wingdings" charset="0"/>
              <a:tabLst>
                <a:tab pos="722313" algn="l"/>
                <a:tab pos="1446213" algn="l"/>
                <a:tab pos="2170113" algn="l"/>
                <a:tab pos="2894013" algn="l"/>
              </a:tabLst>
              <a:defRPr sz="2400">
                <a:solidFill>
                  <a:schemeClr val="tx1"/>
                </a:solidFill>
                <a:latin typeface="Arial" charset="0"/>
                <a:ea typeface="ＭＳ Ｐゴシック" charset="0"/>
              </a:defRPr>
            </a:lvl8pPr>
            <a:lvl9pPr marL="3886200" indent="-228600" defTabSz="452438" eaLnBrk="0" fontAlgn="base" hangingPunct="0">
              <a:lnSpc>
                <a:spcPct val="96000"/>
              </a:lnSpc>
              <a:spcBef>
                <a:spcPct val="0"/>
              </a:spcBef>
              <a:spcAft>
                <a:spcPct val="0"/>
              </a:spcAft>
              <a:buClr>
                <a:srgbClr val="000000"/>
              </a:buClr>
              <a:buSzPct val="45000"/>
              <a:buFont typeface="Wingdings" charset="0"/>
              <a:tabLst>
                <a:tab pos="722313" algn="l"/>
                <a:tab pos="1446213" algn="l"/>
                <a:tab pos="2170113" algn="l"/>
                <a:tab pos="2894013" algn="l"/>
              </a:tabLst>
              <a:defRPr sz="2400">
                <a:solidFill>
                  <a:schemeClr val="tx1"/>
                </a:solidFill>
                <a:latin typeface="Arial" charset="0"/>
                <a:ea typeface="ＭＳ Ｐゴシック" charset="0"/>
              </a:defRPr>
            </a:lvl9pPr>
          </a:lstStyle>
          <a:p>
            <a:pPr eaLnBrk="1"/>
            <a:fld id="{46A33AB9-EC88-8B47-90D3-FC197AB1EF90}" type="slidenum">
              <a:rPr lang="en-GB" sz="1400">
                <a:solidFill>
                  <a:srgbClr val="000000"/>
                </a:solidFill>
                <a:latin typeface="Times New Roman" charset="0"/>
                <a:cs typeface="Bitstream Vera Sans" charset="0"/>
              </a:rPr>
              <a:pPr eaLnBrk="1"/>
              <a:t>1</a:t>
            </a:fld>
            <a:endParaRPr lang="en-GB" sz="1400">
              <a:solidFill>
                <a:srgbClr val="000000"/>
              </a:solidFill>
              <a:latin typeface="Times New Roman" charset="0"/>
              <a:cs typeface="Bitstream Vera Sans" charset="0"/>
            </a:endParaRPr>
          </a:p>
        </p:txBody>
      </p:sp>
      <p:sp>
        <p:nvSpPr>
          <p:cNvPr id="49155" name="Text Box 1"/>
          <p:cNvSpPr>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49156"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4051224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2186B158-9EF8-4149-9BEE-C72A4D9EC8BD}" type="slidenum">
              <a:rPr lang="en-GB" sz="1400">
                <a:solidFill>
                  <a:srgbClr val="000000"/>
                </a:solidFill>
                <a:latin typeface="Times New Roman" charset="0"/>
              </a:rPr>
              <a:pPr eaLnBrk="1"/>
              <a:t>12</a:t>
            </a:fld>
            <a:endParaRPr lang="en-GB" sz="1400">
              <a:solidFill>
                <a:srgbClr val="000000"/>
              </a:solidFill>
              <a:latin typeface="Times New Roman" charset="0"/>
            </a:endParaRPr>
          </a:p>
        </p:txBody>
      </p:sp>
      <p:sp>
        <p:nvSpPr>
          <p:cNvPr id="31747"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1748"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1529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94D52498-14A0-9C40-A5B4-69283B5F35C2}" type="slidenum">
              <a:rPr lang="en-GB" sz="1400">
                <a:solidFill>
                  <a:srgbClr val="000000"/>
                </a:solidFill>
                <a:latin typeface="Times New Roman" charset="0"/>
              </a:rPr>
              <a:pPr eaLnBrk="1"/>
              <a:t>13</a:t>
            </a:fld>
            <a:endParaRPr lang="en-GB" sz="1400">
              <a:solidFill>
                <a:srgbClr val="000000"/>
              </a:solidFill>
              <a:latin typeface="Times New Roman" charset="0"/>
            </a:endParaRPr>
          </a:p>
        </p:txBody>
      </p:sp>
      <p:sp>
        <p:nvSpPr>
          <p:cNvPr id="33795"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3796"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509753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02B28C22-A49D-0B46-96D7-6D04A587A074}" type="slidenum">
              <a:rPr lang="en-GB" sz="1400">
                <a:solidFill>
                  <a:srgbClr val="000000"/>
                </a:solidFill>
                <a:latin typeface="Times New Roman" charset="0"/>
              </a:rPr>
              <a:pPr eaLnBrk="1"/>
              <a:t>14</a:t>
            </a:fld>
            <a:endParaRPr lang="en-GB" sz="1400">
              <a:solidFill>
                <a:srgbClr val="000000"/>
              </a:solidFill>
              <a:latin typeface="Times New Roman" charset="0"/>
            </a:endParaRPr>
          </a:p>
        </p:txBody>
      </p:sp>
      <p:sp>
        <p:nvSpPr>
          <p:cNvPr id="35843"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5844"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109344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565142AD-C735-7B47-BF36-B79C99085803}" type="slidenum">
              <a:rPr lang="en-GB" sz="1400">
                <a:solidFill>
                  <a:srgbClr val="000000"/>
                </a:solidFill>
                <a:latin typeface="Times New Roman" charset="0"/>
              </a:rPr>
              <a:pPr eaLnBrk="1"/>
              <a:t>15</a:t>
            </a:fld>
            <a:endParaRPr lang="en-GB" sz="1400">
              <a:solidFill>
                <a:srgbClr val="000000"/>
              </a:solidFill>
              <a:latin typeface="Times New Roman" charset="0"/>
            </a:endParaRPr>
          </a:p>
        </p:txBody>
      </p:sp>
      <p:sp>
        <p:nvSpPr>
          <p:cNvPr id="37891"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7892"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97332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245B1DFB-9D69-4A4C-8941-744AFBCE154F}" type="slidenum">
              <a:rPr lang="en-GB" sz="1400">
                <a:solidFill>
                  <a:srgbClr val="000000"/>
                </a:solidFill>
                <a:latin typeface="Times New Roman" charset="0"/>
              </a:rPr>
              <a:pPr eaLnBrk="1"/>
              <a:t>16</a:t>
            </a:fld>
            <a:endParaRPr lang="en-GB" sz="1400">
              <a:solidFill>
                <a:srgbClr val="000000"/>
              </a:solidFill>
              <a:latin typeface="Times New Roman" charset="0"/>
            </a:endParaRPr>
          </a:p>
        </p:txBody>
      </p:sp>
      <p:sp>
        <p:nvSpPr>
          <p:cNvPr id="39939"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9940"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76914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51793D43-10CC-0249-8327-A3B8E5DC02E3}" type="slidenum">
              <a:rPr lang="en-GB" sz="1400">
                <a:solidFill>
                  <a:srgbClr val="000000"/>
                </a:solidFill>
                <a:latin typeface="Times New Roman" charset="0"/>
              </a:rPr>
              <a:pPr eaLnBrk="1"/>
              <a:t>17</a:t>
            </a:fld>
            <a:endParaRPr lang="en-GB" sz="1400">
              <a:solidFill>
                <a:srgbClr val="000000"/>
              </a:solidFill>
              <a:latin typeface="Times New Roman" charset="0"/>
            </a:endParaRPr>
          </a:p>
        </p:txBody>
      </p:sp>
      <p:sp>
        <p:nvSpPr>
          <p:cNvPr id="41987"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1988"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066195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5CC4AD98-EAD0-B549-91FE-1E814C95E1A0}" type="slidenum">
              <a:rPr lang="en-GB" sz="1400">
                <a:solidFill>
                  <a:srgbClr val="000000"/>
                </a:solidFill>
                <a:latin typeface="Times New Roman" charset="0"/>
              </a:rPr>
              <a:pPr eaLnBrk="1"/>
              <a:t>18</a:t>
            </a:fld>
            <a:endParaRPr lang="en-GB" sz="1400">
              <a:solidFill>
                <a:srgbClr val="000000"/>
              </a:solidFill>
              <a:latin typeface="Times New Roman" charset="0"/>
            </a:endParaRPr>
          </a:p>
        </p:txBody>
      </p:sp>
      <p:sp>
        <p:nvSpPr>
          <p:cNvPr id="44035"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4036"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732658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6B5E1791-33F3-4A43-B13A-1BFB9DB4F23E}" type="slidenum">
              <a:rPr lang="en-GB" sz="1400">
                <a:solidFill>
                  <a:srgbClr val="000000"/>
                </a:solidFill>
                <a:latin typeface="Times New Roman" charset="0"/>
              </a:rPr>
              <a:pPr eaLnBrk="1"/>
              <a:t>19</a:t>
            </a:fld>
            <a:endParaRPr lang="en-GB" sz="1400">
              <a:solidFill>
                <a:srgbClr val="000000"/>
              </a:solidFill>
              <a:latin typeface="Times New Roman" charset="0"/>
            </a:endParaRPr>
          </a:p>
        </p:txBody>
      </p:sp>
      <p:sp>
        <p:nvSpPr>
          <p:cNvPr id="46083"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6084"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15173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4E04C328-0D87-2C40-B9F2-5182C26C42D8}" type="slidenum">
              <a:rPr lang="en-GB" sz="1400">
                <a:solidFill>
                  <a:srgbClr val="000000"/>
                </a:solidFill>
                <a:latin typeface="Times New Roman" charset="0"/>
              </a:rPr>
              <a:pPr eaLnBrk="1"/>
              <a:t>20</a:t>
            </a:fld>
            <a:endParaRPr lang="en-GB" sz="1400">
              <a:solidFill>
                <a:srgbClr val="000000"/>
              </a:solidFill>
              <a:latin typeface="Times New Roman" charset="0"/>
            </a:endParaRPr>
          </a:p>
        </p:txBody>
      </p:sp>
      <p:sp>
        <p:nvSpPr>
          <p:cNvPr id="48131"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8132"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764034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63478C53-8593-4241-A164-4A9BB31AB9ED}" type="slidenum">
              <a:rPr lang="en-GB" sz="1400">
                <a:solidFill>
                  <a:srgbClr val="000000"/>
                </a:solidFill>
                <a:latin typeface="Times New Roman" charset="0"/>
              </a:rPr>
              <a:pPr eaLnBrk="1"/>
              <a:t>21</a:t>
            </a:fld>
            <a:endParaRPr lang="en-GB" sz="1400">
              <a:solidFill>
                <a:srgbClr val="000000"/>
              </a:solidFill>
              <a:latin typeface="Times New Roman" charset="0"/>
            </a:endParaRPr>
          </a:p>
        </p:txBody>
      </p:sp>
      <p:sp>
        <p:nvSpPr>
          <p:cNvPr id="50179"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0180"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33047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7AB65A69-4E66-424A-A0B6-11A967D6C5D6}" type="slidenum">
              <a:rPr lang="en-GB" sz="1400">
                <a:solidFill>
                  <a:srgbClr val="000000"/>
                </a:solidFill>
                <a:latin typeface="Times New Roman" charset="0"/>
              </a:rPr>
              <a:pPr eaLnBrk="1"/>
              <a:t>2</a:t>
            </a:fld>
            <a:endParaRPr lang="en-GB" sz="1400">
              <a:solidFill>
                <a:srgbClr val="000000"/>
              </a:solidFill>
              <a:latin typeface="Times New Roman" charset="0"/>
            </a:endParaRPr>
          </a:p>
        </p:txBody>
      </p:sp>
      <p:sp>
        <p:nvSpPr>
          <p:cNvPr id="45059"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5060"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63040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B398D41E-0EBC-D64C-883C-9C7600447B24}" type="slidenum">
              <a:rPr lang="en-GB" sz="1400">
                <a:solidFill>
                  <a:srgbClr val="000000"/>
                </a:solidFill>
                <a:latin typeface="Times New Roman" charset="0"/>
              </a:rPr>
              <a:pPr eaLnBrk="1"/>
              <a:t>22</a:t>
            </a:fld>
            <a:endParaRPr lang="en-GB" sz="1400">
              <a:solidFill>
                <a:srgbClr val="000000"/>
              </a:solidFill>
              <a:latin typeface="Times New Roman" charset="0"/>
            </a:endParaRPr>
          </a:p>
        </p:txBody>
      </p:sp>
      <p:sp>
        <p:nvSpPr>
          <p:cNvPr id="52227"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2228"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73650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37CD5F47-884F-2241-9A36-E8F83984F4DC}" type="slidenum">
              <a:rPr lang="en-GB" sz="1400">
                <a:solidFill>
                  <a:srgbClr val="000000"/>
                </a:solidFill>
                <a:latin typeface="Times New Roman" charset="0"/>
              </a:rPr>
              <a:pPr eaLnBrk="1"/>
              <a:t>23</a:t>
            </a:fld>
            <a:endParaRPr lang="en-GB" sz="1400">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064619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37CD5F47-884F-2241-9A36-E8F83984F4DC}" type="slidenum">
              <a:rPr lang="en-GB" sz="1400">
                <a:solidFill>
                  <a:srgbClr val="000000"/>
                </a:solidFill>
                <a:latin typeface="Times New Roman" charset="0"/>
              </a:rPr>
              <a:pPr eaLnBrk="1"/>
              <a:t>24</a:t>
            </a:fld>
            <a:endParaRPr lang="en-GB" sz="1400">
              <a:solidFill>
                <a:srgbClr val="000000"/>
              </a:solidFill>
              <a:latin typeface="Times New Roman" charset="0"/>
            </a:endParaRPr>
          </a:p>
        </p:txBody>
      </p:sp>
      <p:sp>
        <p:nvSpPr>
          <p:cNvPr id="54275"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4276"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3155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C77416B1-E2E5-734A-8A85-B06B9EC4D19C}" type="slidenum">
              <a:rPr lang="en-GB" sz="1400">
                <a:solidFill>
                  <a:srgbClr val="000000"/>
                </a:solidFill>
                <a:latin typeface="Times New Roman" charset="0"/>
              </a:rPr>
              <a:pPr eaLnBrk="1"/>
              <a:t>3</a:t>
            </a:fld>
            <a:endParaRPr lang="en-GB" sz="1400">
              <a:solidFill>
                <a:srgbClr val="000000"/>
              </a:solidFill>
              <a:latin typeface="Times New Roman" charset="0"/>
            </a:endParaRPr>
          </a:p>
        </p:txBody>
      </p:sp>
      <p:sp>
        <p:nvSpPr>
          <p:cNvPr id="17411"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7412" name="Text Box 2"/>
          <p:cNvSpPr>
            <a:spLocks noGrp="1" noChangeArrowheads="1"/>
          </p:cNvSpPr>
          <p:nvPr>
            <p:ph type="body" idx="1"/>
          </p:nvPr>
        </p:nvSpPr>
        <p:spPr>
          <a:xfrm>
            <a:off x="777875" y="4776788"/>
            <a:ext cx="6218238" cy="45259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467279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1A70FE42-7260-BA41-B1C2-9628A53693ED}" type="slidenum">
              <a:rPr lang="en-GB" sz="1400">
                <a:solidFill>
                  <a:srgbClr val="000000"/>
                </a:solidFill>
                <a:latin typeface="Times New Roman" charset="0"/>
              </a:rPr>
              <a:pPr eaLnBrk="1"/>
              <a:t>4</a:t>
            </a:fld>
            <a:endParaRPr lang="en-GB" sz="1400">
              <a:solidFill>
                <a:srgbClr val="000000"/>
              </a:solidFill>
              <a:latin typeface="Times New Roman" charset="0"/>
            </a:endParaRPr>
          </a:p>
        </p:txBody>
      </p:sp>
      <p:sp>
        <p:nvSpPr>
          <p:cNvPr id="19459"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9460"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1395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9CC4C152-1DCE-6345-AAD7-346310899BC8}" type="slidenum">
              <a:rPr lang="en-GB" sz="1400">
                <a:solidFill>
                  <a:srgbClr val="000000"/>
                </a:solidFill>
                <a:latin typeface="Times New Roman" charset="0"/>
              </a:rPr>
              <a:pPr eaLnBrk="1"/>
              <a:t>7</a:t>
            </a:fld>
            <a:endParaRPr lang="en-GB" sz="1400">
              <a:solidFill>
                <a:srgbClr val="000000"/>
              </a:solidFill>
              <a:latin typeface="Times New Roman" charset="0"/>
            </a:endParaRPr>
          </a:p>
        </p:txBody>
      </p:sp>
      <p:sp>
        <p:nvSpPr>
          <p:cNvPr id="21507"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1508"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99890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0C2A17F5-4444-8744-B04D-A662FF021CA3}" type="slidenum">
              <a:rPr lang="en-GB" sz="1400">
                <a:solidFill>
                  <a:srgbClr val="000000"/>
                </a:solidFill>
                <a:latin typeface="Times New Roman" charset="0"/>
              </a:rPr>
              <a:pPr eaLnBrk="1"/>
              <a:t>8</a:t>
            </a:fld>
            <a:endParaRPr lang="en-GB" sz="1400">
              <a:solidFill>
                <a:srgbClr val="000000"/>
              </a:solidFill>
              <a:latin typeface="Times New Roman" charset="0"/>
            </a:endParaRPr>
          </a:p>
        </p:txBody>
      </p:sp>
      <p:sp>
        <p:nvSpPr>
          <p:cNvPr id="23555"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3556"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107843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8291F2ED-D2F8-EB49-8E1E-3A31D3C17D24}" type="slidenum">
              <a:rPr lang="en-GB" sz="1400">
                <a:solidFill>
                  <a:srgbClr val="000000"/>
                </a:solidFill>
                <a:latin typeface="Times New Roman" charset="0"/>
              </a:rPr>
              <a:pPr eaLnBrk="1"/>
              <a:t>9</a:t>
            </a:fld>
            <a:endParaRPr lang="en-GB" sz="1400">
              <a:solidFill>
                <a:srgbClr val="000000"/>
              </a:solidFill>
              <a:latin typeface="Times New Roman" charset="0"/>
            </a:endParaRPr>
          </a:p>
        </p:txBody>
      </p:sp>
      <p:sp>
        <p:nvSpPr>
          <p:cNvPr id="25603"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5604"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846720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10886AE0-0A2F-CE4D-811D-BBA2AD089DEC}" type="slidenum">
              <a:rPr lang="en-GB" sz="1400">
                <a:solidFill>
                  <a:srgbClr val="000000"/>
                </a:solidFill>
                <a:latin typeface="Times New Roman" charset="0"/>
              </a:rPr>
              <a:pPr eaLnBrk="1"/>
              <a:t>10</a:t>
            </a:fld>
            <a:endParaRPr lang="en-GB" sz="1400">
              <a:solidFill>
                <a:srgbClr val="000000"/>
              </a:solidFill>
              <a:latin typeface="Times New Roman" charset="0"/>
            </a:endParaRPr>
          </a:p>
        </p:txBody>
      </p:sp>
      <p:sp>
        <p:nvSpPr>
          <p:cNvPr id="27651"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7652"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602680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sz="2400">
                <a:solidFill>
                  <a:schemeClr val="tx1"/>
                </a:solidFill>
                <a:latin typeface="Arial" charset="0"/>
                <a:ea typeface="ＭＳ Ｐゴシック" charset="0"/>
                <a:cs typeface="ＭＳ Ｐゴシック" charset="0"/>
              </a:defRPr>
            </a:lvl1pPr>
            <a:lvl2pPr marL="742950" indent="-285750" eaLnBrk="0">
              <a:tabLst>
                <a:tab pos="723900" algn="l"/>
                <a:tab pos="1447800" algn="l"/>
                <a:tab pos="2171700" algn="l"/>
                <a:tab pos="2895600" algn="l"/>
              </a:tabLst>
              <a:defRPr sz="2400">
                <a:solidFill>
                  <a:schemeClr val="tx1"/>
                </a:solidFill>
                <a:latin typeface="Arial" charset="0"/>
                <a:ea typeface="ＭＳ Ｐゴシック" charset="0"/>
              </a:defRPr>
            </a:lvl2pPr>
            <a:lvl3pPr marL="1143000" indent="-228600" eaLnBrk="0">
              <a:tabLst>
                <a:tab pos="723900" algn="l"/>
                <a:tab pos="1447800" algn="l"/>
                <a:tab pos="2171700" algn="l"/>
                <a:tab pos="2895600" algn="l"/>
              </a:tabLst>
              <a:defRPr sz="2400">
                <a:solidFill>
                  <a:schemeClr val="tx1"/>
                </a:solidFill>
                <a:latin typeface="Arial" charset="0"/>
                <a:ea typeface="ＭＳ Ｐゴシック" charset="0"/>
              </a:defRPr>
            </a:lvl3pPr>
            <a:lvl4pPr marL="1600200" indent="-228600" eaLnBrk="0">
              <a:tabLst>
                <a:tab pos="723900" algn="l"/>
                <a:tab pos="1447800" algn="l"/>
                <a:tab pos="2171700" algn="l"/>
                <a:tab pos="2895600" algn="l"/>
              </a:tabLst>
              <a:defRPr sz="2400">
                <a:solidFill>
                  <a:schemeClr val="tx1"/>
                </a:solidFill>
                <a:latin typeface="Arial" charset="0"/>
                <a:ea typeface="ＭＳ Ｐゴシック" charset="0"/>
              </a:defRPr>
            </a:lvl4pPr>
            <a:lvl5pPr marL="2057400" indent="-228600" eaLnBrk="0">
              <a:tabLst>
                <a:tab pos="723900" algn="l"/>
                <a:tab pos="1447800" algn="l"/>
                <a:tab pos="2171700" algn="l"/>
                <a:tab pos="2895600" algn="l"/>
              </a:tabLst>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tabLst>
                <a:tab pos="723900" algn="l"/>
                <a:tab pos="1447800" algn="l"/>
                <a:tab pos="2171700" algn="l"/>
                <a:tab pos="2895600" algn="l"/>
              </a:tabLst>
              <a:defRPr sz="2400">
                <a:solidFill>
                  <a:schemeClr val="tx1"/>
                </a:solidFill>
                <a:latin typeface="Arial" charset="0"/>
                <a:ea typeface="ＭＳ Ｐゴシック" charset="0"/>
              </a:defRPr>
            </a:lvl9pPr>
          </a:lstStyle>
          <a:p>
            <a:pPr eaLnBrk="1"/>
            <a:fld id="{8EE73D48-2AE0-2747-898D-B0244E0F1CBF}" type="slidenum">
              <a:rPr lang="en-GB" sz="1400">
                <a:solidFill>
                  <a:srgbClr val="000000"/>
                </a:solidFill>
                <a:latin typeface="Times New Roman" charset="0"/>
              </a:rPr>
              <a:pPr eaLnBrk="1"/>
              <a:t>11</a:t>
            </a:fld>
            <a:endParaRPr lang="en-GB" sz="1400">
              <a:solidFill>
                <a:srgbClr val="000000"/>
              </a:solidFill>
              <a:latin typeface="Times New Roman" charset="0"/>
            </a:endParaRPr>
          </a:p>
        </p:txBody>
      </p:sp>
      <p:sp>
        <p:nvSpPr>
          <p:cNvPr id="29699" name="Text Box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9700" name="Text Box 2"/>
          <p:cNvSpPr>
            <a:spLocks noGrp="1" noChangeArrowheads="1"/>
          </p:cNvSpPr>
          <p:nvPr>
            <p:ph type="body" idx="1"/>
          </p:nvPr>
        </p:nvSpPr>
        <p:spPr>
          <a:xfrm>
            <a:off x="777875" y="4776788"/>
            <a:ext cx="6218238" cy="4437062"/>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6875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1463675" y="1427163"/>
            <a:ext cx="7153275" cy="3476625"/>
          </a:xfrm>
          <a:prstGeom prst="rect">
            <a:avLst/>
          </a:prstGeom>
          <a:noFill/>
          <a:ln w="3175">
            <a:solidFill>
              <a:schemeClr val="bg1"/>
            </a:solidFill>
            <a:miter lim="800000"/>
            <a:headEnd/>
            <a:tailEnd/>
          </a:ln>
          <a:effectLst>
            <a:outerShdw blurRad="63500" sx="100500" sy="100500" algn="ctr" rotWithShape="0">
              <a:srgbClr val="000000">
                <a:alpha val="50000"/>
              </a:srgbClr>
            </a:outerShdw>
          </a:effectLst>
          <a:extLst>
            <a:ext uri="{909E8E84-426E-40dd-AFC4-6F175D3DCCD1}">
              <a14:hiddenFill xmlns="" xmlns:a14="http://schemas.microsoft.com/office/drawing/2010/main">
                <a:solidFill>
                  <a:srgbClr val="FFFFFF"/>
                </a:solidFill>
              </a14:hiddenFill>
            </a:ext>
          </a:extLst>
        </p:spPr>
        <p:txBody>
          <a:bodyPr lIns="100794" tIns="50397" rIns="100794" bIns="50397"/>
          <a:lstStyle/>
          <a:p>
            <a:pPr defTabSz="1006475" hangingPunct="1">
              <a:spcBef>
                <a:spcPts val="2200"/>
              </a:spcBef>
              <a:buClr>
                <a:srgbClr val="6FB7D7"/>
              </a:buClr>
              <a:buSzPct val="110000"/>
              <a:buFont typeface="Wingdings 2" pitchFamily="-109" charset="2"/>
              <a:buNone/>
              <a:defRPr/>
            </a:pPr>
            <a:endParaRPr lang="en-US" sz="3500">
              <a:solidFill>
                <a:srgbClr val="595959"/>
              </a:solidFill>
              <a:latin typeface="News Gothic MT" pitchFamily="-109" charset="0"/>
              <a:ea typeface="ＭＳ Ｐゴシック" pitchFamily="-109" charset="-128"/>
              <a:cs typeface="+mn-cs"/>
            </a:endParaRPr>
          </a:p>
        </p:txBody>
      </p:sp>
      <p:sp>
        <p:nvSpPr>
          <p:cNvPr id="2" name="Title 1"/>
          <p:cNvSpPr>
            <a:spLocks noGrp="1"/>
          </p:cNvSpPr>
          <p:nvPr>
            <p:ph type="ctrTitle"/>
          </p:nvPr>
        </p:nvSpPr>
        <p:spPr>
          <a:xfrm>
            <a:off x="1458429" y="1679927"/>
            <a:ext cx="7163768" cy="1901346"/>
          </a:xfrm>
        </p:spPr>
        <p:txBody>
          <a:bodyPr rtlCol="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429" y="3636550"/>
            <a:ext cx="7163769" cy="1010427"/>
          </a:xfrm>
        </p:spPr>
        <p:txBody>
          <a:bodyPr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smtClean="0"/>
            </a:lvl1pPr>
          </a:lstStyle>
          <a:p>
            <a:pPr>
              <a:defRPr/>
            </a:pPr>
            <a:fld id="{18B115E6-8CD6-B048-AF00-127FFF71A453}" type="slidenum">
              <a:rPr lang="en-GB"/>
              <a:pPr>
                <a:defRPr/>
              </a:pPr>
              <a:t>‹#›</a:t>
            </a:fld>
            <a:endParaRPr lang="en-GB"/>
          </a:p>
        </p:txBody>
      </p:sp>
    </p:spTree>
    <p:extLst>
      <p:ext uri="{BB962C8B-B14F-4D97-AF65-F5344CB8AC3E}">
        <p14:creationId xmlns:p14="http://schemas.microsoft.com/office/powerpoint/2010/main" val="392099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497415" cy="1280945"/>
          </a:xfrm>
        </p:spPr>
        <p:txBody>
          <a:bodyPr/>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035" y="1970780"/>
            <a:ext cx="4497415"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8" name="Picture Placeholder 2"/>
          <p:cNvSpPr>
            <a:spLocks noGrp="1"/>
          </p:cNvSpPr>
          <p:nvPr>
            <p:ph type="pic" idx="1"/>
          </p:nvPr>
        </p:nvSpPr>
        <p:spPr>
          <a:xfrm>
            <a:off x="5612052" y="396164"/>
            <a:ext cx="4032250" cy="586219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3ECD7450-9A6D-2749-9E70-E5F2AD2AA65E}" type="slidenum">
              <a:rPr lang="en-GB"/>
              <a:pPr>
                <a:defRPr/>
              </a:pPr>
              <a:t>‹#›</a:t>
            </a:fld>
            <a:endParaRPr lang="en-GB"/>
          </a:p>
        </p:txBody>
      </p:sp>
    </p:spTree>
    <p:extLst>
      <p:ext uri="{BB962C8B-B14F-4D97-AF65-F5344CB8AC3E}">
        <p14:creationId xmlns:p14="http://schemas.microsoft.com/office/powerpoint/2010/main" val="82996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5D975AC-6437-7144-9674-C4580E0C3AEC}" type="slidenum">
              <a:rPr lang="en-GB"/>
              <a:pPr>
                <a:defRPr/>
              </a:pPr>
              <a:t>‹#›</a:t>
            </a:fld>
            <a:endParaRPr lang="en-GB"/>
          </a:p>
        </p:txBody>
      </p:sp>
    </p:spTree>
    <p:extLst>
      <p:ext uri="{BB962C8B-B14F-4D97-AF65-F5344CB8AC3E}">
        <p14:creationId xmlns:p14="http://schemas.microsoft.com/office/powerpoint/2010/main" val="3429381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4684" y="405984"/>
            <a:ext cx="1680104" cy="614573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537" y="405984"/>
            <a:ext cx="7374958" cy="6145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1F0092B-D9D4-704B-B457-5206D6D544EE}" type="slidenum">
              <a:rPr lang="en-GB"/>
              <a:pPr>
                <a:defRPr/>
              </a:pPr>
              <a:t>‹#›</a:t>
            </a:fld>
            <a:endParaRPr lang="en-GB"/>
          </a:p>
        </p:txBody>
      </p:sp>
    </p:spTree>
    <p:extLst>
      <p:ext uri="{BB962C8B-B14F-4D97-AF65-F5344CB8AC3E}">
        <p14:creationId xmlns:p14="http://schemas.microsoft.com/office/powerpoint/2010/main" val="2259161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70975" cy="1260475"/>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293F92AC-AC63-4943-9A88-9864B144BB3A}" type="slidenum">
              <a:rPr lang="en-GB"/>
              <a:pPr>
                <a:defRPr/>
              </a:pPr>
              <a:t>‹#›</a:t>
            </a:fld>
            <a:endParaRPr lang="en-GB"/>
          </a:p>
        </p:txBody>
      </p:sp>
    </p:spTree>
    <p:extLst>
      <p:ext uri="{BB962C8B-B14F-4D97-AF65-F5344CB8AC3E}">
        <p14:creationId xmlns:p14="http://schemas.microsoft.com/office/powerpoint/2010/main" val="110597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695206-7C7F-FB4D-A777-B6E0D1A343D2}" type="slidenum">
              <a:rPr lang="en-GB"/>
              <a:pPr>
                <a:defRPr/>
              </a:pPr>
              <a:t>‹#›</a:t>
            </a:fld>
            <a:endParaRPr lang="en-GB"/>
          </a:p>
        </p:txBody>
      </p:sp>
    </p:spTree>
    <p:extLst>
      <p:ext uri="{BB962C8B-B14F-4D97-AF65-F5344CB8AC3E}">
        <p14:creationId xmlns:p14="http://schemas.microsoft.com/office/powerpoint/2010/main" val="205996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776" y="3695843"/>
            <a:ext cx="9279075" cy="1620430"/>
          </a:xfrm>
        </p:spPr>
        <p:txBody>
          <a:bodyPr/>
          <a:lstStyle/>
          <a:p>
            <a:r>
              <a:rPr lang="en-US"/>
              <a:t>Click to edit Master title style</a:t>
            </a:r>
            <a:endParaRPr/>
          </a:p>
        </p:txBody>
      </p:sp>
      <p:sp>
        <p:nvSpPr>
          <p:cNvPr id="3" name="Subtitle 2"/>
          <p:cNvSpPr>
            <a:spLocks noGrp="1"/>
          </p:cNvSpPr>
          <p:nvPr>
            <p:ph type="subTitle" idx="1"/>
          </p:nvPr>
        </p:nvSpPr>
        <p:spPr>
          <a:xfrm>
            <a:off x="400776" y="5259176"/>
            <a:ext cx="9279075" cy="1072190"/>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408980" y="400733"/>
            <a:ext cx="9262666" cy="31271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p:cNvSpPr>
            <a:spLocks noGrp="1"/>
          </p:cNvSpPr>
          <p:nvPr>
            <p:ph type="dt" sz="half" idx="14"/>
          </p:nvPr>
        </p:nvSpPr>
        <p:spPr/>
        <p:txBody>
          <a:bodyPr/>
          <a:lstStyle>
            <a:lvl1pPr>
              <a:defRPr/>
            </a:lvl1pPr>
          </a:lstStyle>
          <a:p>
            <a:pPr>
              <a:defRPr/>
            </a:pPr>
            <a:endParaRPr lang="en-GB"/>
          </a:p>
        </p:txBody>
      </p:sp>
      <p:sp>
        <p:nvSpPr>
          <p:cNvPr id="6" name="Footer Placeholder 4"/>
          <p:cNvSpPr>
            <a:spLocks noGrp="1"/>
          </p:cNvSpPr>
          <p:nvPr>
            <p:ph type="ftr" sz="quarter" idx="15"/>
          </p:nvPr>
        </p:nvSpPr>
        <p:spPr/>
        <p:txBody>
          <a:bodyPr/>
          <a:lstStyle>
            <a:lvl1pPr>
              <a:defRPr/>
            </a:lvl1pPr>
          </a:lstStyle>
          <a:p>
            <a:pPr>
              <a:defRPr/>
            </a:pPr>
            <a:endParaRPr lang="en-GB"/>
          </a:p>
        </p:txBody>
      </p:sp>
      <p:sp>
        <p:nvSpPr>
          <p:cNvPr id="7" name="Slide Number Placeholder 5"/>
          <p:cNvSpPr>
            <a:spLocks noGrp="1"/>
          </p:cNvSpPr>
          <p:nvPr>
            <p:ph type="sldNum" sz="quarter" idx="16"/>
          </p:nvPr>
        </p:nvSpPr>
        <p:spPr/>
        <p:txBody>
          <a:bodyPr/>
          <a:lstStyle>
            <a:lvl1pPr>
              <a:defRPr/>
            </a:lvl1pPr>
          </a:lstStyle>
          <a:p>
            <a:pPr>
              <a:defRPr/>
            </a:pPr>
            <a:fld id="{A3D29094-D2DE-144A-8CF9-37930A26E454}" type="slidenum">
              <a:rPr lang="en-GB"/>
              <a:pPr>
                <a:defRPr/>
              </a:pPr>
              <a:t>‹#›</a:t>
            </a:fld>
            <a:endParaRPr lang="en-GB"/>
          </a:p>
        </p:txBody>
      </p:sp>
    </p:spTree>
    <p:extLst>
      <p:ext uri="{BB962C8B-B14F-4D97-AF65-F5344CB8AC3E}">
        <p14:creationId xmlns:p14="http://schemas.microsoft.com/office/powerpoint/2010/main" val="86787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538" y="2649022"/>
            <a:ext cx="8881801" cy="1501435"/>
          </a:xfrm>
        </p:spPr>
        <p:txBody>
          <a:bodyPr/>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538" y="4118254"/>
            <a:ext cx="8881801" cy="1653678"/>
          </a:xfrm>
        </p:spPr>
        <p:txBody>
          <a:bodyPr>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21C25EB-48A9-9D46-9D5E-262618A6F969}" type="slidenum">
              <a:rPr lang="en-GB"/>
              <a:pPr>
                <a:defRPr/>
              </a:pPr>
              <a:t>‹#›</a:t>
            </a:fld>
            <a:endParaRPr lang="en-GB"/>
          </a:p>
        </p:txBody>
      </p:sp>
    </p:spTree>
    <p:extLst>
      <p:ext uri="{BB962C8B-B14F-4D97-AF65-F5344CB8AC3E}">
        <p14:creationId xmlns:p14="http://schemas.microsoft.com/office/powerpoint/2010/main" val="2820977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537" y="118583"/>
            <a:ext cx="8866051" cy="1473746"/>
          </a:xfrm>
        </p:spPr>
        <p:txBody>
          <a:bodyPr/>
          <a:lstStyle/>
          <a:p>
            <a:r>
              <a:rPr lang="en-US"/>
              <a:t>Click to edit Master title style</a:t>
            </a:r>
            <a:endParaRPr/>
          </a:p>
        </p:txBody>
      </p:sp>
      <p:sp>
        <p:nvSpPr>
          <p:cNvPr id="3" name="Content Placeholder 2"/>
          <p:cNvSpPr>
            <a:spLocks noGrp="1"/>
          </p:cNvSpPr>
          <p:nvPr>
            <p:ph sz="half" idx="1"/>
          </p:nvPr>
        </p:nvSpPr>
        <p:spPr>
          <a:xfrm>
            <a:off x="605537"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37726"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F983B64-E49E-6546-B9ED-EE924C28589A}" type="slidenum">
              <a:rPr lang="en-GB"/>
              <a:pPr>
                <a:defRPr/>
              </a:pPr>
              <a:t>‹#›</a:t>
            </a:fld>
            <a:endParaRPr lang="en-GB"/>
          </a:p>
        </p:txBody>
      </p:sp>
    </p:spTree>
    <p:extLst>
      <p:ext uri="{BB962C8B-B14F-4D97-AF65-F5344CB8AC3E}">
        <p14:creationId xmlns:p14="http://schemas.microsoft.com/office/powerpoint/2010/main" val="1425402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536" y="118583"/>
            <a:ext cx="8866051" cy="147374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536"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536"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37724"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7724"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F766B9FD-5460-1340-A6A1-2BFC26134B48}" type="slidenum">
              <a:rPr lang="en-GB"/>
              <a:pPr>
                <a:defRPr/>
              </a:pPr>
              <a:t>‹#›</a:t>
            </a:fld>
            <a:endParaRPr lang="en-GB"/>
          </a:p>
        </p:txBody>
      </p:sp>
    </p:spTree>
    <p:extLst>
      <p:ext uri="{BB962C8B-B14F-4D97-AF65-F5344CB8AC3E}">
        <p14:creationId xmlns:p14="http://schemas.microsoft.com/office/powerpoint/2010/main" val="413569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C604C3A1-37C2-9143-B7E8-4B08E19EBFDC}" type="slidenum">
              <a:rPr lang="en-GB"/>
              <a:pPr>
                <a:defRPr/>
              </a:pPr>
              <a:t>‹#›</a:t>
            </a:fld>
            <a:endParaRPr lang="en-GB"/>
          </a:p>
        </p:txBody>
      </p:sp>
    </p:spTree>
    <p:extLst>
      <p:ext uri="{BB962C8B-B14F-4D97-AF65-F5344CB8AC3E}">
        <p14:creationId xmlns:p14="http://schemas.microsoft.com/office/powerpoint/2010/main" val="397744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2569E865-23C7-6949-8C40-82E5480C3BDE}" type="slidenum">
              <a:rPr lang="en-GB"/>
              <a:pPr>
                <a:defRPr/>
              </a:pPr>
              <a:t>‹#›</a:t>
            </a:fld>
            <a:endParaRPr lang="en-GB"/>
          </a:p>
        </p:txBody>
      </p:sp>
    </p:spTree>
    <p:extLst>
      <p:ext uri="{BB962C8B-B14F-4D97-AF65-F5344CB8AC3E}">
        <p14:creationId xmlns:p14="http://schemas.microsoft.com/office/powerpoint/2010/main" val="405023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233863" cy="1280945"/>
          </a:xfrm>
        </p:spPr>
        <p:txBody>
          <a:bodyPr/>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28634" y="405982"/>
            <a:ext cx="4233863" cy="6145736"/>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8035" y="1970780"/>
            <a:ext cx="4233863"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12ECB04-3458-6747-8700-0526CB022A24}" type="slidenum">
              <a:rPr lang="en-GB"/>
              <a:pPr>
                <a:defRPr/>
              </a:pPr>
              <a:t>‹#›</a:t>
            </a:fld>
            <a:endParaRPr lang="en-GB"/>
          </a:p>
        </p:txBody>
      </p:sp>
    </p:spTree>
    <p:extLst>
      <p:ext uri="{BB962C8B-B14F-4D97-AF65-F5344CB8AC3E}">
        <p14:creationId xmlns:p14="http://schemas.microsoft.com/office/powerpoint/2010/main" val="55538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4838" y="119063"/>
            <a:ext cx="8866187" cy="1473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0794" tIns="50397" rIns="100794" bIns="50397" numCol="1" anchor="b"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4838" y="1763713"/>
            <a:ext cx="8866187" cy="47879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07125" y="6918325"/>
            <a:ext cx="2351088" cy="401638"/>
          </a:xfrm>
          <a:prstGeom prst="rect">
            <a:avLst/>
          </a:prstGeom>
        </p:spPr>
        <p:txBody>
          <a:bodyPr vert="horz" lIns="100794" tIns="50397" rIns="100794" bIns="50397" rtlCol="0" anchor="ctr"/>
          <a:lstStyle>
            <a:lvl1pPr algn="r">
              <a:buFont typeface="Wingdings" pitchFamily="-109" charset="2"/>
              <a:buNone/>
              <a:defRPr sz="1300">
                <a:solidFill>
                  <a:schemeClr val="bg1"/>
                </a:solidFill>
                <a:latin typeface="Arial" pitchFamily="-109" charset="0"/>
                <a:ea typeface="+mn-ea"/>
                <a:cs typeface="+mn-cs"/>
              </a:defRPr>
            </a:lvl1pPr>
          </a:lstStyle>
          <a:p>
            <a:pPr>
              <a:defRPr/>
            </a:pPr>
            <a:endParaRPr lang="en-GB"/>
          </a:p>
        </p:txBody>
      </p:sp>
      <p:sp>
        <p:nvSpPr>
          <p:cNvPr id="5" name="Footer Placeholder 4"/>
          <p:cNvSpPr>
            <a:spLocks noGrp="1"/>
          </p:cNvSpPr>
          <p:nvPr>
            <p:ph type="ftr" sz="quarter" idx="3"/>
          </p:nvPr>
        </p:nvSpPr>
        <p:spPr>
          <a:xfrm>
            <a:off x="292100" y="6918325"/>
            <a:ext cx="5335588" cy="401638"/>
          </a:xfrm>
          <a:prstGeom prst="rect">
            <a:avLst/>
          </a:prstGeom>
        </p:spPr>
        <p:txBody>
          <a:bodyPr vert="horz" lIns="100794" tIns="50397" rIns="100794" bIns="50397" rtlCol="0" anchor="ctr"/>
          <a:lstStyle>
            <a:lvl1pPr algn="l">
              <a:buFont typeface="Wingdings" pitchFamily="-109" charset="2"/>
              <a:buNone/>
              <a:defRPr sz="1300">
                <a:solidFill>
                  <a:schemeClr val="bg1"/>
                </a:solidFill>
                <a:latin typeface="Arial" pitchFamily="-109" charset="0"/>
                <a:ea typeface="+mn-ea"/>
                <a:cs typeface="+mn-cs"/>
              </a:defRPr>
            </a:lvl1pPr>
          </a:lstStyle>
          <a:p>
            <a:pPr>
              <a:defRPr/>
            </a:pPr>
            <a:endParaRPr lang="en-GB"/>
          </a:p>
        </p:txBody>
      </p:sp>
      <p:sp>
        <p:nvSpPr>
          <p:cNvPr id="6" name="Slide Number Placeholder 5"/>
          <p:cNvSpPr>
            <a:spLocks noGrp="1"/>
          </p:cNvSpPr>
          <p:nvPr>
            <p:ph type="sldNum" sz="quarter" idx="4"/>
          </p:nvPr>
        </p:nvSpPr>
        <p:spPr>
          <a:xfrm>
            <a:off x="8707438" y="6918325"/>
            <a:ext cx="1092200" cy="401638"/>
          </a:xfrm>
          <a:prstGeom prst="rect">
            <a:avLst/>
          </a:prstGeom>
        </p:spPr>
        <p:txBody>
          <a:bodyPr vert="horz" wrap="square" lIns="100794" tIns="50397" rIns="100794" bIns="50397" numCol="1" anchor="ctr" anchorCtr="0" compatLnSpc="1">
            <a:prstTxWarp prst="textNoShape">
              <a:avLst/>
            </a:prstTxWarp>
          </a:bodyPr>
          <a:lstStyle>
            <a:lvl1pPr algn="r">
              <a:defRPr sz="4000" smtClean="0">
                <a:solidFill>
                  <a:schemeClr val="bg1"/>
                </a:solidFill>
              </a:defRPr>
            </a:lvl1pPr>
          </a:lstStyle>
          <a:p>
            <a:pPr>
              <a:defRPr/>
            </a:pPr>
            <a:fld id="{76B66AA9-C9B0-0644-8453-AF0981A9346D}"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85"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Lst>
  <p:txStyles>
    <p:titleStyle>
      <a:lvl1pPr algn="ctr" defTabSz="1006475" rtl="0" eaLnBrk="0" fontAlgn="base" hangingPunct="0">
        <a:spcBef>
          <a:spcPct val="0"/>
        </a:spcBef>
        <a:spcAft>
          <a:spcPct val="0"/>
        </a:spcAft>
        <a:defRPr sz="5100" kern="1200">
          <a:solidFill>
            <a:schemeClr val="accent1"/>
          </a:solidFill>
          <a:latin typeface="+mj-lt"/>
          <a:ea typeface="ＭＳ Ｐゴシック" pitchFamily="-109" charset="-128"/>
          <a:cs typeface="ＭＳ Ｐゴシック" charset="0"/>
        </a:defRPr>
      </a:lvl1pPr>
      <a:lvl2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cs typeface="ＭＳ Ｐゴシック" charset="0"/>
        </a:defRPr>
      </a:lvl2pPr>
      <a:lvl3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cs typeface="ＭＳ Ｐゴシック" charset="0"/>
        </a:defRPr>
      </a:lvl3pPr>
      <a:lvl4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cs typeface="ＭＳ Ｐゴシック" charset="0"/>
        </a:defRPr>
      </a:lvl4pPr>
      <a:lvl5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cs typeface="ＭＳ Ｐゴシック" charset="0"/>
        </a:defRPr>
      </a:lvl5pPr>
      <a:lvl6pPr marL="4572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6pPr>
      <a:lvl7pPr marL="9144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7pPr>
      <a:lvl8pPr marL="13716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8pPr>
      <a:lvl9pPr marL="18288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9pPr>
    </p:titleStyle>
    <p:bodyStyle>
      <a:lvl1pPr marL="384175" indent="-384175" algn="l" defTabSz="1006475" rtl="0" eaLnBrk="0" fontAlgn="base" hangingPunct="0">
        <a:spcBef>
          <a:spcPts val="2200"/>
        </a:spcBef>
        <a:spcAft>
          <a:spcPct val="0"/>
        </a:spcAft>
        <a:buClr>
          <a:srgbClr val="6FB7D7"/>
        </a:buClr>
        <a:buSzPct val="110000"/>
        <a:buFont typeface="Wingdings 2" charset="0"/>
        <a:buChar char=""/>
        <a:defRPr sz="2600" kern="1200">
          <a:solidFill>
            <a:srgbClr val="595959"/>
          </a:solidFill>
          <a:latin typeface="+mn-lt"/>
          <a:ea typeface="ＭＳ Ｐゴシック" pitchFamily="-109" charset="-128"/>
          <a:cs typeface="ＭＳ Ｐゴシック" charset="0"/>
        </a:defRPr>
      </a:lvl1pPr>
      <a:lvl2pPr marL="755650" indent="-369888" algn="l" defTabSz="1006475" rtl="0" eaLnBrk="0" fontAlgn="base" hangingPunct="0">
        <a:spcBef>
          <a:spcPts val="663"/>
        </a:spcBef>
        <a:spcAft>
          <a:spcPct val="0"/>
        </a:spcAft>
        <a:buClr>
          <a:srgbClr val="215D77"/>
        </a:buClr>
        <a:buSzPct val="110000"/>
        <a:buFont typeface="Wingdings 2" charset="0"/>
        <a:buChar char=""/>
        <a:defRPr sz="2400" kern="1200">
          <a:solidFill>
            <a:srgbClr val="595959"/>
          </a:solidFill>
          <a:latin typeface="+mn-lt"/>
          <a:ea typeface="ＭＳ Ｐゴシック" pitchFamily="-109" charset="-128"/>
          <a:cs typeface="+mn-cs"/>
        </a:defRPr>
      </a:lvl2pPr>
      <a:lvl3pPr marL="1066800" indent="-311150" algn="l" defTabSz="1006475" rtl="0" eaLnBrk="0" fontAlgn="base" hangingPunct="0">
        <a:spcBef>
          <a:spcPts val="663"/>
        </a:spcBef>
        <a:spcAft>
          <a:spcPct val="0"/>
        </a:spcAft>
        <a:buClr>
          <a:srgbClr val="6FB7D7"/>
        </a:buClr>
        <a:buSzPct val="110000"/>
        <a:buFont typeface="Wingdings 2" charset="0"/>
        <a:buChar char=""/>
        <a:defRPr sz="2200" kern="1200">
          <a:solidFill>
            <a:srgbClr val="595959"/>
          </a:solidFill>
          <a:latin typeface="+mn-lt"/>
          <a:ea typeface="ＭＳ Ｐゴシック" pitchFamily="-109" charset="-128"/>
          <a:cs typeface="+mn-cs"/>
        </a:defRPr>
      </a:lvl3pPr>
      <a:lvl4pPr marL="1392238" indent="-325438" algn="l" defTabSz="1006475" rtl="0" eaLnBrk="0" fontAlgn="base" hangingPunct="0">
        <a:spcBef>
          <a:spcPts val="663"/>
        </a:spcBef>
        <a:spcAft>
          <a:spcPct val="0"/>
        </a:spcAft>
        <a:buClr>
          <a:srgbClr val="215D77"/>
        </a:buClr>
        <a:buSzPct val="110000"/>
        <a:buFont typeface="Wingdings 2" charset="0"/>
        <a:buChar char=""/>
        <a:defRPr sz="2000" kern="1200">
          <a:solidFill>
            <a:srgbClr val="595959"/>
          </a:solidFill>
          <a:latin typeface="+mn-lt"/>
          <a:ea typeface="ＭＳ Ｐゴシック" pitchFamily="-109" charset="-128"/>
          <a:cs typeface="+mn-cs"/>
        </a:defRPr>
      </a:lvl4pPr>
      <a:lvl5pPr marL="1703388" indent="-311150" algn="l" defTabSz="1006475" rtl="0" eaLnBrk="0" fontAlgn="base" hangingPunct="0">
        <a:spcBef>
          <a:spcPts val="663"/>
        </a:spcBef>
        <a:spcAft>
          <a:spcPct val="0"/>
        </a:spcAft>
        <a:buClr>
          <a:srgbClr val="6FB7D7"/>
        </a:buClr>
        <a:buSzPct val="110000"/>
        <a:buFont typeface="Wingdings 2" charset="0"/>
        <a:buChar char=""/>
        <a:defRPr sz="2000" kern="1200">
          <a:solidFill>
            <a:srgbClr val="595959"/>
          </a:solidFill>
          <a:latin typeface="+mn-lt"/>
          <a:ea typeface="ＭＳ Ｐゴシック" pitchFamily="-109" charset="-128"/>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b.hbsp.harvard.edu/cbmp/access/6739024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http:/cb.hbsp.harvard.edu/cbmp/access/73746859"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rplotka@rpi.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lms.rpi.ed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604838" y="119063"/>
            <a:ext cx="8866187" cy="993775"/>
          </a:xfrm>
        </p:spPr>
        <p:txBody>
          <a:bodyPr/>
          <a:lstStyle/>
          <a:p>
            <a:r>
              <a:rPr lang="en-GB" dirty="0">
                <a:latin typeface="News Gothic MT" charset="0"/>
                <a:ea typeface="ＭＳ Ｐゴシック" charset="0"/>
              </a:rPr>
              <a:t>Recitation #1 : Groups</a:t>
            </a:r>
          </a:p>
        </p:txBody>
      </p:sp>
      <p:graphicFrame>
        <p:nvGraphicFramePr>
          <p:cNvPr id="7" name="Content Placeholder 6"/>
          <p:cNvGraphicFramePr>
            <a:graphicFrameLocks noGrp="1"/>
          </p:cNvGraphicFramePr>
          <p:nvPr>
            <p:ph idx="1"/>
            <p:extLst/>
          </p:nvPr>
        </p:nvGraphicFramePr>
        <p:xfrm>
          <a:off x="544513" y="1265238"/>
          <a:ext cx="8866187" cy="5793491"/>
        </p:xfrm>
        <a:graphic>
          <a:graphicData uri="http://schemas.openxmlformats.org/drawingml/2006/table">
            <a:tbl>
              <a:tblPr firstRow="1" bandRow="1">
                <a:tableStyleId>{5C22544A-7EE6-4342-B048-85BDC9FD1C3A}</a:tableStyleId>
              </a:tblPr>
              <a:tblGrid>
                <a:gridCol w="1478137">
                  <a:extLst>
                    <a:ext uri="{9D8B030D-6E8A-4147-A177-3AD203B41FA5}">
                      <a16:colId xmlns:a16="http://schemas.microsoft.com/office/drawing/2014/main" val="20000"/>
                    </a:ext>
                  </a:extLst>
                </a:gridCol>
                <a:gridCol w="7388050">
                  <a:extLst>
                    <a:ext uri="{9D8B030D-6E8A-4147-A177-3AD203B41FA5}">
                      <a16:colId xmlns:a16="http://schemas.microsoft.com/office/drawing/2014/main" val="20001"/>
                    </a:ext>
                  </a:extLst>
                </a:gridCol>
              </a:tblGrid>
              <a:tr h="436763">
                <a:tc>
                  <a:txBody>
                    <a:bodyPr/>
                    <a:lstStyle/>
                    <a:p>
                      <a:r>
                        <a:rPr lang="en-US" sz="2200" dirty="0"/>
                        <a:t>Group</a:t>
                      </a:r>
                    </a:p>
                  </a:txBody>
                  <a:tcPr marL="100808" marR="100808" marT="50386" marB="50386"/>
                </a:tc>
                <a:tc>
                  <a:txBody>
                    <a:bodyPr/>
                    <a:lstStyle/>
                    <a:p>
                      <a:r>
                        <a:rPr lang="en-US" sz="2200" dirty="0"/>
                        <a:t>Members</a:t>
                      </a:r>
                    </a:p>
                  </a:txBody>
                  <a:tcPr marL="100808" marR="100808" marT="50386" marB="50386"/>
                </a:tc>
                <a:extLst>
                  <a:ext uri="{0D108BD9-81ED-4DB2-BD59-A6C34878D82A}">
                    <a16:rowId xmlns:a16="http://schemas.microsoft.com/office/drawing/2014/main" val="10000"/>
                  </a:ext>
                </a:extLst>
              </a:tr>
              <a:tr h="325236">
                <a:tc>
                  <a:txBody>
                    <a:bodyPr/>
                    <a:lstStyle/>
                    <a:p>
                      <a:r>
                        <a:rPr lang="en-US" sz="2200" dirty="0"/>
                        <a:t>1</a:t>
                      </a:r>
                    </a:p>
                  </a:txBody>
                  <a:tcPr marL="100808" marR="100808" marT="50386" marB="50386"/>
                </a:tc>
                <a:tc>
                  <a:txBody>
                    <a:bodyPr/>
                    <a:lstStyle/>
                    <a:p>
                      <a:r>
                        <a:rPr lang="en-US" sz="2000" kern="1200" dirty="0">
                          <a:solidFill>
                            <a:schemeClr val="dk1"/>
                          </a:solidFill>
                          <a:effectLst/>
                          <a:latin typeface="+mn-lt"/>
                          <a:ea typeface="+mn-ea"/>
                          <a:cs typeface="+mn-cs"/>
                        </a:rPr>
                        <a:t>David Fox, Alexis Joseph, </a:t>
                      </a:r>
                      <a:r>
                        <a:rPr lang="en-US" sz="2000" kern="1200" dirty="0" err="1">
                          <a:solidFill>
                            <a:schemeClr val="dk1"/>
                          </a:solidFill>
                          <a:effectLst/>
                          <a:latin typeface="+mn-lt"/>
                          <a:ea typeface="+mn-ea"/>
                          <a:cs typeface="+mn-cs"/>
                        </a:rPr>
                        <a:t>Issac</a:t>
                      </a:r>
                      <a:r>
                        <a:rPr lang="en-US" sz="2000" kern="1200" dirty="0">
                          <a:solidFill>
                            <a:schemeClr val="dk1"/>
                          </a:solidFill>
                          <a:effectLst/>
                          <a:latin typeface="+mn-lt"/>
                          <a:ea typeface="+mn-ea"/>
                          <a:cs typeface="+mn-cs"/>
                        </a:rPr>
                        <a:t> Kim, David </a:t>
                      </a:r>
                      <a:r>
                        <a:rPr lang="en-US" sz="2000" kern="1200" dirty="0" err="1">
                          <a:solidFill>
                            <a:schemeClr val="dk1"/>
                          </a:solidFill>
                          <a:effectLst/>
                          <a:latin typeface="+mn-lt"/>
                          <a:ea typeface="+mn-ea"/>
                          <a:cs typeface="+mn-cs"/>
                        </a:rPr>
                        <a:t>Woellmer</a:t>
                      </a:r>
                      <a:endParaRPr lang="en-US" sz="2000" b="0" i="0" kern="1200" dirty="0">
                        <a:solidFill>
                          <a:schemeClr val="dk1"/>
                        </a:solidFill>
                        <a:effectLst/>
                        <a:latin typeface="+mn-lt"/>
                        <a:ea typeface="+mn-ea"/>
                        <a:cs typeface="+mn-cs"/>
                      </a:endParaRPr>
                    </a:p>
                  </a:txBody>
                  <a:tcPr marL="100808" marR="100808" marT="50386" marB="50386"/>
                </a:tc>
                <a:extLst>
                  <a:ext uri="{0D108BD9-81ED-4DB2-BD59-A6C34878D82A}">
                    <a16:rowId xmlns:a16="http://schemas.microsoft.com/office/drawing/2014/main" val="10001"/>
                  </a:ext>
                </a:extLst>
              </a:tr>
              <a:tr h="390681">
                <a:tc>
                  <a:txBody>
                    <a:bodyPr/>
                    <a:lstStyle/>
                    <a:p>
                      <a:r>
                        <a:rPr lang="en-US" sz="2200" dirty="0"/>
                        <a:t>2</a:t>
                      </a:r>
                    </a:p>
                  </a:txBody>
                  <a:tcPr marL="100808" marR="100808" marT="50386" marB="50386"/>
                </a:tc>
                <a:tc>
                  <a:txBody>
                    <a:bodyPr/>
                    <a:lstStyle/>
                    <a:p>
                      <a:r>
                        <a:rPr lang="en-US" sz="2000" kern="1200" dirty="0">
                          <a:solidFill>
                            <a:schemeClr val="dk1"/>
                          </a:solidFill>
                          <a:effectLst/>
                          <a:latin typeface="+mn-lt"/>
                          <a:ea typeface="+mn-ea"/>
                          <a:cs typeface="+mn-cs"/>
                        </a:rPr>
                        <a:t>William </a:t>
                      </a:r>
                      <a:r>
                        <a:rPr lang="en-US" sz="2000" kern="1200" dirty="0" err="1">
                          <a:solidFill>
                            <a:schemeClr val="dk1"/>
                          </a:solidFill>
                          <a:effectLst/>
                          <a:latin typeface="+mn-lt"/>
                          <a:ea typeface="+mn-ea"/>
                          <a:cs typeface="+mn-cs"/>
                        </a:rPr>
                        <a:t>Eiref</a:t>
                      </a:r>
                      <a:r>
                        <a:rPr lang="en-US" sz="2000" kern="1200" dirty="0">
                          <a:solidFill>
                            <a:schemeClr val="dk1"/>
                          </a:solidFill>
                          <a:effectLst/>
                          <a:latin typeface="+mn-lt"/>
                          <a:ea typeface="+mn-ea"/>
                          <a:cs typeface="+mn-cs"/>
                        </a:rPr>
                        <a:t>, Chris Pence, Natalee Ryan, </a:t>
                      </a:r>
                      <a:r>
                        <a:rPr lang="en-US" sz="2000" kern="1200" dirty="0" err="1">
                          <a:solidFill>
                            <a:schemeClr val="dk1"/>
                          </a:solidFill>
                          <a:effectLst/>
                          <a:latin typeface="+mn-lt"/>
                          <a:ea typeface="+mn-ea"/>
                          <a:cs typeface="+mn-cs"/>
                        </a:rPr>
                        <a:t>Kinza</a:t>
                      </a:r>
                      <a:r>
                        <a:rPr lang="en-US" sz="2000" kern="1200" dirty="0">
                          <a:solidFill>
                            <a:schemeClr val="dk1"/>
                          </a:solidFill>
                          <a:effectLst/>
                          <a:latin typeface="+mn-lt"/>
                          <a:ea typeface="+mn-ea"/>
                          <a:cs typeface="+mn-cs"/>
                        </a:rPr>
                        <a:t> Siddiqui</a:t>
                      </a:r>
                      <a:endParaRPr lang="en-US" sz="2000" b="0" i="0" kern="1200" dirty="0">
                        <a:solidFill>
                          <a:schemeClr val="dk1"/>
                        </a:solidFill>
                        <a:effectLst/>
                        <a:latin typeface="+mn-lt"/>
                        <a:ea typeface="+mn-ea"/>
                        <a:cs typeface="+mn-cs"/>
                      </a:endParaRPr>
                    </a:p>
                  </a:txBody>
                  <a:tcPr marL="100808" marR="100808" marT="50386" marB="50386"/>
                </a:tc>
                <a:extLst>
                  <a:ext uri="{0D108BD9-81ED-4DB2-BD59-A6C34878D82A}">
                    <a16:rowId xmlns:a16="http://schemas.microsoft.com/office/drawing/2014/main" val="10002"/>
                  </a:ext>
                </a:extLst>
              </a:tr>
              <a:tr h="456126">
                <a:tc>
                  <a:txBody>
                    <a:bodyPr/>
                    <a:lstStyle/>
                    <a:p>
                      <a:r>
                        <a:rPr lang="en-US" sz="2200" dirty="0"/>
                        <a:t>3</a:t>
                      </a:r>
                    </a:p>
                  </a:txBody>
                  <a:tcPr marL="100808" marR="100808" marT="50386" marB="50386"/>
                </a:tc>
                <a:tc>
                  <a:txBody>
                    <a:bodyPr/>
                    <a:lstStyle/>
                    <a:p>
                      <a:r>
                        <a:rPr lang="en-US" sz="2000" b="0" i="0" kern="1200" dirty="0">
                          <a:solidFill>
                            <a:schemeClr val="dk1"/>
                          </a:solidFill>
                          <a:effectLst/>
                          <a:latin typeface="+mn-lt"/>
                          <a:ea typeface="+mn-ea"/>
                          <a:cs typeface="+mn-cs"/>
                        </a:rPr>
                        <a:t>Alston Chau, Gabrielle Ford, Weston Jones, </a:t>
                      </a:r>
                      <a:r>
                        <a:rPr lang="en-US" sz="2000" b="0" i="0" kern="1200" dirty="0" err="1">
                          <a:solidFill>
                            <a:schemeClr val="dk1"/>
                          </a:solidFill>
                          <a:effectLst/>
                          <a:latin typeface="+mn-lt"/>
                          <a:ea typeface="+mn-ea"/>
                          <a:cs typeface="+mn-cs"/>
                        </a:rPr>
                        <a:t>Jihun</a:t>
                      </a:r>
                      <a:r>
                        <a:rPr lang="en-US" sz="2000" b="0" i="0" kern="1200" dirty="0">
                          <a:solidFill>
                            <a:schemeClr val="dk1"/>
                          </a:solidFill>
                          <a:effectLst/>
                          <a:latin typeface="+mn-lt"/>
                          <a:ea typeface="+mn-ea"/>
                          <a:cs typeface="+mn-cs"/>
                        </a:rPr>
                        <a:t> Son</a:t>
                      </a:r>
                    </a:p>
                  </a:txBody>
                  <a:tcPr marL="100808" marR="100808" marT="50386" marB="50386"/>
                </a:tc>
                <a:extLst>
                  <a:ext uri="{0D108BD9-81ED-4DB2-BD59-A6C34878D82A}">
                    <a16:rowId xmlns:a16="http://schemas.microsoft.com/office/drawing/2014/main" val="10003"/>
                  </a:ext>
                </a:extLst>
              </a:tr>
              <a:tr h="445371">
                <a:tc>
                  <a:txBody>
                    <a:bodyPr/>
                    <a:lstStyle/>
                    <a:p>
                      <a:r>
                        <a:rPr lang="en-US" sz="2200" dirty="0"/>
                        <a:t>4</a:t>
                      </a:r>
                    </a:p>
                  </a:txBody>
                  <a:tcPr marL="100808" marR="100808" marT="50386" marB="50386"/>
                </a:tc>
                <a:tc>
                  <a:txBody>
                    <a:bodyPr/>
                    <a:lstStyle/>
                    <a:p>
                      <a:r>
                        <a:rPr lang="en-US" sz="2000" b="0" i="0" kern="1200" dirty="0">
                          <a:solidFill>
                            <a:schemeClr val="dk1"/>
                          </a:solidFill>
                          <a:effectLst/>
                          <a:latin typeface="+mn-lt"/>
                          <a:ea typeface="+mn-ea"/>
                          <a:cs typeface="+mn-cs"/>
                        </a:rPr>
                        <a:t>Dylan Moody, Logan Ramos, Imani Taylor, </a:t>
                      </a:r>
                      <a:r>
                        <a:rPr lang="en-US" sz="2000" b="0" i="0" kern="1200" dirty="0" err="1">
                          <a:solidFill>
                            <a:schemeClr val="dk1"/>
                          </a:solidFill>
                          <a:effectLst/>
                          <a:latin typeface="+mn-lt"/>
                          <a:ea typeface="+mn-ea"/>
                          <a:cs typeface="+mn-cs"/>
                        </a:rPr>
                        <a:t>Jinyu</a:t>
                      </a:r>
                      <a:r>
                        <a:rPr lang="en-US" sz="2000" b="0" i="0" kern="1200" dirty="0">
                          <a:solidFill>
                            <a:schemeClr val="dk1"/>
                          </a:solidFill>
                          <a:effectLst/>
                          <a:latin typeface="+mn-lt"/>
                          <a:ea typeface="+mn-ea"/>
                          <a:cs typeface="+mn-cs"/>
                        </a:rPr>
                        <a:t> Wang</a:t>
                      </a:r>
                    </a:p>
                  </a:txBody>
                  <a:tcPr marL="100808" marR="100808" marT="50386" marB="50386"/>
                </a:tc>
                <a:extLst>
                  <a:ext uri="{0D108BD9-81ED-4DB2-BD59-A6C34878D82A}">
                    <a16:rowId xmlns:a16="http://schemas.microsoft.com/office/drawing/2014/main" val="10004"/>
                  </a:ext>
                </a:extLst>
              </a:tr>
              <a:tr h="434616">
                <a:tc>
                  <a:txBody>
                    <a:bodyPr/>
                    <a:lstStyle/>
                    <a:p>
                      <a:r>
                        <a:rPr lang="en-US" sz="2200" dirty="0"/>
                        <a:t>5</a:t>
                      </a:r>
                    </a:p>
                  </a:txBody>
                  <a:tcPr marL="100808" marR="100808" marT="50386" marB="50386"/>
                </a:tc>
                <a:tc>
                  <a:txBody>
                    <a:bodyPr/>
                    <a:lstStyle/>
                    <a:p>
                      <a:r>
                        <a:rPr lang="en-US" sz="2000" b="0" i="0" kern="1200" dirty="0">
                          <a:solidFill>
                            <a:schemeClr val="dk1"/>
                          </a:solidFill>
                          <a:effectLst/>
                          <a:latin typeface="+mn-lt"/>
                          <a:ea typeface="+mn-ea"/>
                          <a:cs typeface="+mn-cs"/>
                        </a:rPr>
                        <a:t>John Gay, Jonathan </a:t>
                      </a:r>
                      <a:r>
                        <a:rPr lang="en-US" sz="2000" b="0" i="0" kern="1200" dirty="0" err="1">
                          <a:solidFill>
                            <a:schemeClr val="dk1"/>
                          </a:solidFill>
                          <a:effectLst/>
                          <a:latin typeface="+mn-lt"/>
                          <a:ea typeface="+mn-ea"/>
                          <a:cs typeface="+mn-cs"/>
                        </a:rPr>
                        <a:t>Koppelman</a:t>
                      </a:r>
                      <a:r>
                        <a:rPr lang="en-US" sz="2000" b="0" i="0" kern="1200" dirty="0">
                          <a:solidFill>
                            <a:schemeClr val="dk1"/>
                          </a:solidFill>
                          <a:effectLst/>
                          <a:latin typeface="+mn-lt"/>
                          <a:ea typeface="+mn-ea"/>
                          <a:cs typeface="+mn-cs"/>
                        </a:rPr>
                        <a:t>, Wilson Wong</a:t>
                      </a:r>
                    </a:p>
                  </a:txBody>
                  <a:tcPr marL="100808" marR="100808" marT="50386" marB="50386"/>
                </a:tc>
                <a:extLst>
                  <a:ext uri="{0D108BD9-81ED-4DB2-BD59-A6C34878D82A}">
                    <a16:rowId xmlns:a16="http://schemas.microsoft.com/office/drawing/2014/main" val="10005"/>
                  </a:ext>
                </a:extLst>
              </a:tr>
              <a:tr h="423861">
                <a:tc>
                  <a:txBody>
                    <a:bodyPr/>
                    <a:lstStyle/>
                    <a:p>
                      <a:r>
                        <a:rPr lang="en-US" sz="2200" dirty="0"/>
                        <a:t>6</a:t>
                      </a:r>
                    </a:p>
                  </a:txBody>
                  <a:tcPr marL="100808" marR="100808" marT="50386" marB="50386"/>
                </a:tc>
                <a:tc>
                  <a:txBody>
                    <a:bodyPr/>
                    <a:lstStyle/>
                    <a:p>
                      <a:r>
                        <a:rPr lang="en-US" sz="2000" b="0" i="0" kern="1200" dirty="0">
                          <a:solidFill>
                            <a:schemeClr val="dk1"/>
                          </a:solidFill>
                          <a:effectLst/>
                          <a:latin typeface="+mn-lt"/>
                          <a:ea typeface="+mn-ea"/>
                          <a:cs typeface="+mn-cs"/>
                        </a:rPr>
                        <a:t>Mark Robinson, Nathan </a:t>
                      </a:r>
                      <a:r>
                        <a:rPr lang="en-US" sz="2000" b="0" i="0" kern="1200" dirty="0" err="1">
                          <a:solidFill>
                            <a:schemeClr val="dk1"/>
                          </a:solidFill>
                          <a:effectLst/>
                          <a:latin typeface="+mn-lt"/>
                          <a:ea typeface="+mn-ea"/>
                          <a:cs typeface="+mn-cs"/>
                        </a:rPr>
                        <a:t>Shreiber</a:t>
                      </a:r>
                      <a:r>
                        <a:rPr lang="en-US" sz="2000" b="0" i="0" kern="1200" dirty="0">
                          <a:solidFill>
                            <a:schemeClr val="dk1"/>
                          </a:solidFill>
                          <a:effectLst/>
                          <a:latin typeface="+mn-lt"/>
                          <a:ea typeface="+mn-ea"/>
                          <a:cs typeface="+mn-cs"/>
                        </a:rPr>
                        <a:t>, Jon-Luke Williams</a:t>
                      </a:r>
                    </a:p>
                  </a:txBody>
                  <a:tcPr marL="100808" marR="100808" marT="50386" marB="50386"/>
                </a:tc>
                <a:extLst>
                  <a:ext uri="{0D108BD9-81ED-4DB2-BD59-A6C34878D82A}">
                    <a16:rowId xmlns:a16="http://schemas.microsoft.com/office/drawing/2014/main" val="10006"/>
                  </a:ext>
                </a:extLst>
              </a:tr>
              <a:tr h="413106">
                <a:tc>
                  <a:txBody>
                    <a:bodyPr/>
                    <a:lstStyle/>
                    <a:p>
                      <a:r>
                        <a:rPr lang="en-US" sz="2200" dirty="0"/>
                        <a:t>7</a:t>
                      </a:r>
                    </a:p>
                  </a:txBody>
                  <a:tcPr marL="100808" marR="100808" marT="50386" marB="50386"/>
                </a:tc>
                <a:tc>
                  <a:txBody>
                    <a:bodyPr/>
                    <a:lstStyle/>
                    <a:p>
                      <a:r>
                        <a:rPr lang="en-US" sz="2000" b="0" i="0" kern="1200" dirty="0">
                          <a:solidFill>
                            <a:schemeClr val="dk1"/>
                          </a:solidFill>
                          <a:effectLst/>
                          <a:latin typeface="+mn-lt"/>
                          <a:ea typeface="+mn-ea"/>
                          <a:cs typeface="+mn-cs"/>
                        </a:rPr>
                        <a:t>Arron Look, Harman Singh, Tony Zheng</a:t>
                      </a:r>
                    </a:p>
                  </a:txBody>
                  <a:tcPr marL="100808" marR="100808" marT="50386" marB="50386"/>
                </a:tc>
                <a:extLst>
                  <a:ext uri="{0D108BD9-81ED-4DB2-BD59-A6C34878D82A}">
                    <a16:rowId xmlns:a16="http://schemas.microsoft.com/office/drawing/2014/main" val="10007"/>
                  </a:ext>
                </a:extLst>
              </a:tr>
              <a:tr h="402351">
                <a:tc>
                  <a:txBody>
                    <a:bodyPr/>
                    <a:lstStyle/>
                    <a:p>
                      <a:r>
                        <a:rPr lang="en-US" sz="2200" dirty="0"/>
                        <a:t>8</a:t>
                      </a:r>
                    </a:p>
                  </a:txBody>
                  <a:tcPr marL="100808" marR="100808" marT="50386" marB="50386"/>
                </a:tc>
                <a:tc>
                  <a:txBody>
                    <a:bodyPr/>
                    <a:lstStyle/>
                    <a:p>
                      <a:r>
                        <a:rPr lang="en-US" sz="2000" b="0" i="0" kern="1200" dirty="0">
                          <a:solidFill>
                            <a:schemeClr val="dk1"/>
                          </a:solidFill>
                          <a:effectLst/>
                          <a:latin typeface="+mn-lt"/>
                          <a:ea typeface="+mn-ea"/>
                          <a:cs typeface="+mn-cs"/>
                        </a:rPr>
                        <a:t>Justin Chen, Sergei </a:t>
                      </a:r>
                      <a:r>
                        <a:rPr lang="en-US" sz="2000" b="0" i="0" kern="1200" dirty="0" err="1">
                          <a:solidFill>
                            <a:schemeClr val="dk1"/>
                          </a:solidFill>
                          <a:effectLst/>
                          <a:latin typeface="+mn-lt"/>
                          <a:ea typeface="+mn-ea"/>
                          <a:cs typeface="+mn-cs"/>
                        </a:rPr>
                        <a:t>Piskun</a:t>
                      </a:r>
                      <a:r>
                        <a:rPr lang="en-US" sz="2000" b="0" i="0" kern="1200" dirty="0">
                          <a:solidFill>
                            <a:schemeClr val="dk1"/>
                          </a:solidFill>
                          <a:effectLst/>
                          <a:latin typeface="+mn-lt"/>
                          <a:ea typeface="+mn-ea"/>
                          <a:cs typeface="+mn-cs"/>
                        </a:rPr>
                        <a:t>, Daniel </a:t>
                      </a:r>
                      <a:r>
                        <a:rPr lang="en-US" sz="2000" b="0" i="0" kern="1200" dirty="0" err="1">
                          <a:solidFill>
                            <a:schemeClr val="dk1"/>
                          </a:solidFill>
                          <a:effectLst/>
                          <a:latin typeface="+mn-lt"/>
                          <a:ea typeface="+mn-ea"/>
                          <a:cs typeface="+mn-cs"/>
                        </a:rPr>
                        <a:t>Schnoll</a:t>
                      </a:r>
                      <a:endParaRPr lang="en-US" sz="2000" b="0" i="0" kern="1200" dirty="0">
                        <a:solidFill>
                          <a:schemeClr val="dk1"/>
                        </a:solidFill>
                        <a:effectLst/>
                        <a:latin typeface="+mn-lt"/>
                        <a:ea typeface="+mn-ea"/>
                        <a:cs typeface="+mn-cs"/>
                      </a:endParaRPr>
                    </a:p>
                  </a:txBody>
                  <a:tcPr marL="100808" marR="100808" marT="50386" marB="50386"/>
                </a:tc>
                <a:extLst>
                  <a:ext uri="{0D108BD9-81ED-4DB2-BD59-A6C34878D82A}">
                    <a16:rowId xmlns:a16="http://schemas.microsoft.com/office/drawing/2014/main" val="10008"/>
                  </a:ext>
                </a:extLst>
              </a:tr>
              <a:tr h="467796">
                <a:tc>
                  <a:txBody>
                    <a:bodyPr/>
                    <a:lstStyle/>
                    <a:p>
                      <a:r>
                        <a:rPr lang="en-US" sz="2200" dirty="0"/>
                        <a:t>9</a:t>
                      </a:r>
                    </a:p>
                  </a:txBody>
                  <a:tcPr marL="100808" marR="100808" marT="50386" marB="50386"/>
                </a:tc>
                <a:tc>
                  <a:txBody>
                    <a:bodyPr/>
                    <a:lstStyle/>
                    <a:p>
                      <a:r>
                        <a:rPr lang="en-US" sz="2000" b="0" i="0" kern="1200" dirty="0">
                          <a:solidFill>
                            <a:schemeClr val="dk1"/>
                          </a:solidFill>
                          <a:effectLst/>
                          <a:latin typeface="+mn-lt"/>
                          <a:ea typeface="+mn-ea"/>
                          <a:cs typeface="+mn-cs"/>
                        </a:rPr>
                        <a:t>Jeffrey Fang, Finnegan Pike, </a:t>
                      </a:r>
                      <a:r>
                        <a:rPr lang="en-US" sz="2000" b="0" i="0" kern="1200" dirty="0" err="1">
                          <a:solidFill>
                            <a:schemeClr val="dk1"/>
                          </a:solidFill>
                          <a:effectLst/>
                          <a:latin typeface="+mn-lt"/>
                          <a:ea typeface="+mn-ea"/>
                          <a:cs typeface="+mn-cs"/>
                        </a:rPr>
                        <a:t>Jingmin</a:t>
                      </a:r>
                      <a:r>
                        <a:rPr lang="en-US" sz="2000" b="0" i="0" kern="1200" dirty="0">
                          <a:solidFill>
                            <a:schemeClr val="dk1"/>
                          </a:solidFill>
                          <a:effectLst/>
                          <a:latin typeface="+mn-lt"/>
                          <a:ea typeface="+mn-ea"/>
                          <a:cs typeface="+mn-cs"/>
                        </a:rPr>
                        <a:t> Sun</a:t>
                      </a:r>
                    </a:p>
                  </a:txBody>
                  <a:tcPr marL="100808" marR="100808" marT="50386" marB="50386"/>
                </a:tc>
                <a:extLst>
                  <a:ext uri="{0D108BD9-81ED-4DB2-BD59-A6C34878D82A}">
                    <a16:rowId xmlns:a16="http://schemas.microsoft.com/office/drawing/2014/main" val="10009"/>
                  </a:ext>
                </a:extLst>
              </a:tr>
              <a:tr h="457041">
                <a:tc>
                  <a:txBody>
                    <a:bodyPr/>
                    <a:lstStyle/>
                    <a:p>
                      <a:r>
                        <a:rPr lang="en-US" sz="2200" dirty="0"/>
                        <a:t>10</a:t>
                      </a:r>
                    </a:p>
                  </a:txBody>
                  <a:tcPr marL="100808" marR="100808" marT="50386" marB="50386"/>
                </a:tc>
                <a:tc>
                  <a:txBody>
                    <a:bodyPr/>
                    <a:lstStyle/>
                    <a:p>
                      <a:r>
                        <a:rPr lang="en-US" sz="2000" b="0" i="0" kern="1200" dirty="0" err="1">
                          <a:solidFill>
                            <a:schemeClr val="dk1"/>
                          </a:solidFill>
                          <a:effectLst/>
                          <a:latin typeface="+mn-lt"/>
                          <a:ea typeface="+mn-ea"/>
                          <a:cs typeface="+mn-cs"/>
                        </a:rPr>
                        <a:t>Huiming</a:t>
                      </a:r>
                      <a:r>
                        <a:rPr lang="en-US" sz="2000" b="0" i="0" kern="1200" dirty="0">
                          <a:solidFill>
                            <a:schemeClr val="dk1"/>
                          </a:solidFill>
                          <a:effectLst/>
                          <a:latin typeface="+mn-lt"/>
                          <a:ea typeface="+mn-ea"/>
                          <a:cs typeface="+mn-cs"/>
                        </a:rPr>
                        <a:t> Cheng, Wesley Chow, Andrew </a:t>
                      </a:r>
                      <a:r>
                        <a:rPr lang="en-US" sz="2000" b="0" i="0" kern="1200" dirty="0" err="1">
                          <a:solidFill>
                            <a:schemeClr val="dk1"/>
                          </a:solidFill>
                          <a:effectLst/>
                          <a:latin typeface="+mn-lt"/>
                          <a:ea typeface="+mn-ea"/>
                          <a:cs typeface="+mn-cs"/>
                        </a:rPr>
                        <a:t>Gaudet</a:t>
                      </a:r>
                      <a:endParaRPr lang="en-US" sz="2000" b="0" i="0" kern="1200" dirty="0">
                        <a:solidFill>
                          <a:schemeClr val="dk1"/>
                        </a:solidFill>
                        <a:effectLst/>
                        <a:latin typeface="+mn-lt"/>
                        <a:ea typeface="+mn-ea"/>
                        <a:cs typeface="+mn-cs"/>
                      </a:endParaRPr>
                    </a:p>
                  </a:txBody>
                  <a:tcPr marL="100808" marR="100808" marT="50386" marB="50386"/>
                </a:tc>
                <a:extLst>
                  <a:ext uri="{0D108BD9-81ED-4DB2-BD59-A6C34878D82A}">
                    <a16:rowId xmlns:a16="http://schemas.microsoft.com/office/drawing/2014/main" val="10010"/>
                  </a:ext>
                </a:extLst>
              </a:tr>
              <a:tr h="457041">
                <a:tc>
                  <a:txBody>
                    <a:bodyPr/>
                    <a:lstStyle/>
                    <a:p>
                      <a:r>
                        <a:rPr lang="en-US" sz="2200" dirty="0"/>
                        <a:t>11</a:t>
                      </a:r>
                    </a:p>
                  </a:txBody>
                  <a:tcPr marL="100808" marR="100808" marT="50386" marB="50386"/>
                </a:tc>
                <a:tc>
                  <a:txBody>
                    <a:bodyPr/>
                    <a:lstStyle/>
                    <a:p>
                      <a:r>
                        <a:rPr lang="en-US" sz="2000" b="0" i="0" kern="1200" dirty="0">
                          <a:solidFill>
                            <a:schemeClr val="dk1"/>
                          </a:solidFill>
                          <a:effectLst/>
                          <a:latin typeface="+mn-lt"/>
                          <a:ea typeface="+mn-ea"/>
                          <a:cs typeface="+mn-cs"/>
                        </a:rPr>
                        <a:t>Phoebe Brackett, Ryan Day, Steven Li</a:t>
                      </a:r>
                    </a:p>
                  </a:txBody>
                  <a:tcPr marL="100808" marR="100808" marT="50386" marB="50386"/>
                </a:tc>
                <a:extLst>
                  <a:ext uri="{0D108BD9-81ED-4DB2-BD59-A6C34878D82A}">
                    <a16:rowId xmlns:a16="http://schemas.microsoft.com/office/drawing/2014/main" val="2544345823"/>
                  </a:ext>
                </a:extLst>
              </a:tr>
              <a:tr h="457041">
                <a:tc>
                  <a:txBody>
                    <a:bodyPr/>
                    <a:lstStyle/>
                    <a:p>
                      <a:r>
                        <a:rPr lang="en-US" sz="2200" dirty="0"/>
                        <a:t>12</a:t>
                      </a:r>
                    </a:p>
                  </a:txBody>
                  <a:tcPr marL="100808" marR="100808" marT="50386" marB="50386"/>
                </a:tc>
                <a:tc>
                  <a:txBody>
                    <a:bodyPr/>
                    <a:lstStyle/>
                    <a:p>
                      <a:r>
                        <a:rPr lang="en-US" sz="2000" b="0" i="0" kern="1200" dirty="0">
                          <a:solidFill>
                            <a:schemeClr val="dk1"/>
                          </a:solidFill>
                          <a:effectLst/>
                          <a:latin typeface="+mn-lt"/>
                          <a:ea typeface="+mn-ea"/>
                          <a:cs typeface="+mn-cs"/>
                        </a:rPr>
                        <a:t>Justin Gaskins, Agnes Lee, Aaron Taylor</a:t>
                      </a:r>
                    </a:p>
                  </a:txBody>
                  <a:tcPr marL="100808" marR="100808" marT="50386" marB="50386"/>
                </a:tc>
                <a:extLst>
                  <a:ext uri="{0D108BD9-81ED-4DB2-BD59-A6C34878D82A}">
                    <a16:rowId xmlns:a16="http://schemas.microsoft.com/office/drawing/2014/main" val="2444237130"/>
                  </a:ext>
                </a:extLst>
              </a:tr>
            </a:tbl>
          </a:graphicData>
        </a:graphic>
      </p:graphicFrame>
    </p:spTree>
    <p:extLst>
      <p:ext uri="{BB962C8B-B14F-4D97-AF65-F5344CB8AC3E}">
        <p14:creationId xmlns:p14="http://schemas.microsoft.com/office/powerpoint/2010/main" val="27170956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503238" y="230188"/>
            <a:ext cx="9072562" cy="1263650"/>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endParaRPr lang="en-GB" sz="3600">
              <a:latin typeface="News Gothic MT" charset="0"/>
              <a:ea typeface="ＭＳ Ｐゴシック" charset="0"/>
            </a:endParaRPr>
          </a:p>
        </p:txBody>
      </p:sp>
      <p:sp>
        <p:nvSpPr>
          <p:cNvPr id="26626" name="Rectangle 2"/>
          <p:cNvSpPr>
            <a:spLocks noGrp="1" noChangeArrowheads="1"/>
          </p:cNvSpPr>
          <p:nvPr>
            <p:ph idx="1"/>
          </p:nvPr>
        </p:nvSpPr>
        <p:spPr>
          <a:xfrm>
            <a:off x="620713" y="1457325"/>
            <a:ext cx="8915400" cy="4989513"/>
          </a:xfrm>
        </p:spPr>
        <p:txBody>
          <a:bodyPr/>
          <a:lstStyle/>
          <a:p>
            <a:r>
              <a:rPr lang="en-US" sz="2800" b="1">
                <a:latin typeface="News Gothic MT" charset="0"/>
                <a:ea typeface="ＭＳ Ｐゴシック" charset="0"/>
              </a:rPr>
              <a:t>What is IT?</a:t>
            </a:r>
          </a:p>
          <a:p>
            <a:r>
              <a:rPr lang="en-US" sz="2800" u="sng">
                <a:latin typeface="News Gothic MT" charset="0"/>
                <a:ea typeface="ＭＳ Ｐゴシック" charset="0"/>
              </a:rPr>
              <a:t>The application of Computer Science and Web Science to the common purposes of life</a:t>
            </a:r>
          </a:p>
          <a:p>
            <a:r>
              <a:rPr lang="en-US" sz="2800">
                <a:latin typeface="News Gothic MT" charset="0"/>
                <a:ea typeface="ＭＳ Ｐゴシック" charset="0"/>
              </a:rPr>
              <a:t>Rensselaer’s co-founder,  Amos Eaton, famously created this school for "the application of science to the common purposes of life." </a:t>
            </a:r>
          </a:p>
        </p:txBody>
      </p:sp>
      <p:sp>
        <p:nvSpPr>
          <p:cNvPr id="26627"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2662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F24D99AD-B815-CD49-89F7-2A5632E6F397}" type="slidenum">
              <a:rPr lang="en-GB" sz="4000">
                <a:solidFill>
                  <a:schemeClr val="bg1"/>
                </a:solidFill>
                <a:latin typeface="Times New Roman" charset="0"/>
              </a:rPr>
              <a:pPr eaLnBrk="1"/>
              <a:t>10</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503238" y="153988"/>
            <a:ext cx="9072562" cy="1263650"/>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endParaRPr lang="en-GB" sz="3600">
              <a:latin typeface="News Gothic MT" charset="0"/>
              <a:ea typeface="ＭＳ Ｐゴシック" charset="0"/>
            </a:endParaRPr>
          </a:p>
        </p:txBody>
      </p:sp>
      <p:sp>
        <p:nvSpPr>
          <p:cNvPr id="28674" name="Rectangle 2"/>
          <p:cNvSpPr>
            <a:spLocks noGrp="1" noChangeArrowheads="1"/>
          </p:cNvSpPr>
          <p:nvPr>
            <p:ph idx="1"/>
          </p:nvPr>
        </p:nvSpPr>
        <p:spPr>
          <a:xfrm>
            <a:off x="620713" y="1457325"/>
            <a:ext cx="8915400" cy="4989513"/>
          </a:xfrm>
        </p:spPr>
        <p:txBody>
          <a:bodyPr/>
          <a:lstStyle/>
          <a:p>
            <a:r>
              <a:rPr lang="en-US" sz="2800" b="1">
                <a:latin typeface="News Gothic MT" charset="0"/>
                <a:ea typeface="ＭＳ Ｐゴシック" charset="0"/>
              </a:rPr>
              <a:t>What is IT?</a:t>
            </a:r>
          </a:p>
          <a:p>
            <a:r>
              <a:rPr lang="en-US" sz="2800">
                <a:latin typeface="News Gothic MT" charset="0"/>
                <a:ea typeface="ＭＳ Ｐゴシック" charset="0"/>
              </a:rPr>
              <a:t>Just like Chemical Engineering is the application of Chemistry to the common purposes of life." </a:t>
            </a:r>
          </a:p>
          <a:p>
            <a:endParaRPr lang="en-US" sz="2800">
              <a:latin typeface="News Gothic MT" charset="0"/>
              <a:ea typeface="ＭＳ Ｐゴシック" charset="0"/>
            </a:endParaRPr>
          </a:p>
          <a:p>
            <a:r>
              <a:rPr lang="en-US" sz="2800" b="1" u="sng">
                <a:latin typeface="News Gothic MT" charset="0"/>
                <a:ea typeface="ＭＳ Ｐゴシック" charset="0"/>
              </a:rPr>
              <a:t>IT is the application of Computer Science and Web Science to the common purposes of life</a:t>
            </a:r>
          </a:p>
          <a:p>
            <a:endParaRPr lang="en-US" sz="2800">
              <a:latin typeface="News Gothic MT" charset="0"/>
              <a:ea typeface="ＭＳ Ｐゴシック" charset="0"/>
            </a:endParaRPr>
          </a:p>
        </p:txBody>
      </p:sp>
      <p:sp>
        <p:nvSpPr>
          <p:cNvPr id="28675"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2867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D06AEBF7-8488-3C44-ADFE-D610BFFEDD60}" type="slidenum">
              <a:rPr lang="en-GB" sz="4000">
                <a:solidFill>
                  <a:schemeClr val="bg1"/>
                </a:solidFill>
                <a:latin typeface="Times New Roman" charset="0"/>
              </a:rPr>
              <a:pPr eaLnBrk="1"/>
              <a:t>11</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503238" y="153988"/>
            <a:ext cx="9072562" cy="1263650"/>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 is:</a:t>
            </a:r>
            <a:br>
              <a:rPr lang="en-GB" sz="3600">
                <a:latin typeface="News Gothic MT" charset="0"/>
                <a:ea typeface="ＭＳ Ｐゴシック" charset="0"/>
              </a:rPr>
            </a:br>
            <a:endParaRPr lang="en-GB" sz="3600">
              <a:latin typeface="News Gothic MT" charset="0"/>
              <a:ea typeface="ＭＳ Ｐゴシック" charset="0"/>
            </a:endParaRPr>
          </a:p>
        </p:txBody>
      </p:sp>
      <p:sp>
        <p:nvSpPr>
          <p:cNvPr id="30722" name="Rectangle 2"/>
          <p:cNvSpPr>
            <a:spLocks noGrp="1" noChangeArrowheads="1"/>
          </p:cNvSpPr>
          <p:nvPr>
            <p:ph idx="1"/>
          </p:nvPr>
        </p:nvSpPr>
        <p:spPr>
          <a:xfrm>
            <a:off x="620713" y="1076325"/>
            <a:ext cx="8915400" cy="4989513"/>
          </a:xfrm>
        </p:spPr>
        <p:txBody>
          <a:bodyPr/>
          <a:lstStyle/>
          <a:p>
            <a:r>
              <a:rPr lang="en-US" sz="2800">
                <a:latin typeface="News Gothic MT" charset="0"/>
                <a:ea typeface="ＭＳ Ｐゴシック" charset="0"/>
              </a:rPr>
              <a:t>Introduction to Technology (applied Computer Science and applied Web Science)</a:t>
            </a:r>
          </a:p>
          <a:p>
            <a:pPr lvl="1"/>
            <a:r>
              <a:rPr lang="en-US">
                <a:latin typeface="News Gothic MT" charset="0"/>
                <a:ea typeface="ＭＳ Ｐゴシック" charset="0"/>
              </a:rPr>
              <a:t>Protocols </a:t>
            </a:r>
          </a:p>
          <a:p>
            <a:pPr lvl="1"/>
            <a:r>
              <a:rPr lang="en-US">
                <a:latin typeface="News Gothic MT" charset="0"/>
                <a:ea typeface="ＭＳ Ｐゴシック" charset="0"/>
              </a:rPr>
              <a:t>Programming</a:t>
            </a:r>
          </a:p>
          <a:p>
            <a:pPr lvl="1"/>
            <a:r>
              <a:rPr lang="en-US">
                <a:latin typeface="News Gothic MT" charset="0"/>
                <a:ea typeface="ＭＳ Ｐゴシック" charset="0"/>
              </a:rPr>
              <a:t>Web design</a:t>
            </a:r>
          </a:p>
          <a:p>
            <a:pPr lvl="1"/>
            <a:r>
              <a:rPr lang="en-US">
                <a:latin typeface="News Gothic MT" charset="0"/>
                <a:ea typeface="ＭＳ Ｐゴシック" charset="0"/>
              </a:rPr>
              <a:t>Database</a:t>
            </a:r>
          </a:p>
          <a:p>
            <a:r>
              <a:rPr lang="en-US" sz="2800">
                <a:latin typeface="News Gothic MT" charset="0"/>
                <a:ea typeface="ＭＳ Ｐゴシック" charset="0"/>
              </a:rPr>
              <a:t>Introduction to Applications </a:t>
            </a:r>
            <a:endParaRPr lang="en-US">
              <a:latin typeface="News Gothic MT" charset="0"/>
              <a:ea typeface="ＭＳ Ｐゴシック" charset="0"/>
            </a:endParaRPr>
          </a:p>
          <a:p>
            <a:pPr lvl="1"/>
            <a:r>
              <a:rPr lang="en-US">
                <a:latin typeface="News Gothic MT" charset="0"/>
                <a:ea typeface="ＭＳ Ｐゴシック" charset="0"/>
              </a:rPr>
              <a:t>Communication and Networking</a:t>
            </a:r>
          </a:p>
          <a:p>
            <a:pPr lvl="1"/>
            <a:r>
              <a:rPr lang="en-US">
                <a:latin typeface="News Gothic MT" charset="0"/>
                <a:ea typeface="ＭＳ Ｐゴシック" charset="0"/>
              </a:rPr>
              <a:t>Social Networks</a:t>
            </a:r>
          </a:p>
          <a:p>
            <a:pPr lvl="1"/>
            <a:r>
              <a:rPr lang="en-US">
                <a:latin typeface="News Gothic MT" charset="0"/>
                <a:ea typeface="ＭＳ Ｐゴシック" charset="0"/>
              </a:rPr>
              <a:t>Enterprise Apps (ERP, SCM, CRM)</a:t>
            </a:r>
          </a:p>
          <a:p>
            <a:pPr lvl="1"/>
            <a:r>
              <a:rPr lang="en-US">
                <a:latin typeface="News Gothic MT" charset="0"/>
                <a:ea typeface="ＭＳ Ｐゴシック" charset="0"/>
              </a:rPr>
              <a:t>Web and Mobile Consumer Apps</a:t>
            </a:r>
          </a:p>
          <a:p>
            <a:pPr lvl="1"/>
            <a:r>
              <a:rPr lang="en-US">
                <a:latin typeface="News Gothic MT" charset="0"/>
                <a:ea typeface="ＭＳ Ｐゴシック" charset="0"/>
              </a:rPr>
              <a:t>Healthcare and other Services</a:t>
            </a:r>
          </a:p>
          <a:p>
            <a:pPr lvl="1"/>
            <a:endParaRPr lang="en-US">
              <a:latin typeface="News Gothic MT" charset="0"/>
              <a:ea typeface="ＭＳ Ｐゴシック" charset="0"/>
            </a:endParaRPr>
          </a:p>
          <a:p>
            <a:endParaRPr lang="en-US" sz="2800">
              <a:latin typeface="News Gothic MT" charset="0"/>
              <a:ea typeface="ＭＳ Ｐゴシック" charset="0"/>
            </a:endParaRPr>
          </a:p>
        </p:txBody>
      </p:sp>
      <p:sp>
        <p:nvSpPr>
          <p:cNvPr id="30723"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3072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904CDDB7-4E12-4447-812D-826D3D1E7447}" type="slidenum">
              <a:rPr lang="en-GB" sz="4000">
                <a:solidFill>
                  <a:schemeClr val="bg1"/>
                </a:solidFill>
                <a:latin typeface="Times New Roman" charset="0"/>
              </a:rPr>
              <a:pPr eaLnBrk="1"/>
              <a:t>12</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01625"/>
            <a:ext cx="9072562" cy="1263650"/>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Course Summary</a:t>
            </a:r>
          </a:p>
        </p:txBody>
      </p:sp>
      <p:sp>
        <p:nvSpPr>
          <p:cNvPr id="32770" name="Rectangle 2"/>
          <p:cNvSpPr>
            <a:spLocks noGrp="1" noChangeArrowheads="1"/>
          </p:cNvSpPr>
          <p:nvPr>
            <p:ph idx="1"/>
          </p:nvPr>
        </p:nvSpPr>
        <p:spPr>
          <a:xfrm>
            <a:off x="615950" y="1646238"/>
            <a:ext cx="9072563" cy="4989512"/>
          </a:xfrm>
        </p:spPr>
        <p:txBody>
          <a:bodyPr/>
          <a:lstStyle/>
          <a:p>
            <a:r>
              <a:rPr lang="fr-FR" b="1" u="sng">
                <a:latin typeface="News Gothic MT" charset="0"/>
                <a:ea typeface="ＭＳ Ｐゴシック" charset="0"/>
              </a:rPr>
              <a:t>Course Description</a:t>
            </a:r>
            <a:r>
              <a:rPr lang="fr-FR" b="1">
                <a:latin typeface="News Gothic MT" charset="0"/>
                <a:ea typeface="ＭＳ Ｐゴシック" charset="0"/>
              </a:rPr>
              <a:t>:</a:t>
            </a:r>
            <a:endParaRPr lang="en-US" b="1">
              <a:latin typeface="News Gothic MT" charset="0"/>
              <a:ea typeface="ＭＳ Ｐゴシック" charset="0"/>
            </a:endParaRPr>
          </a:p>
          <a:p>
            <a:r>
              <a:rPr lang="en-US">
                <a:latin typeface="News Gothic MT" charset="0"/>
                <a:ea typeface="ＭＳ Ｐゴシック" charset="0"/>
              </a:rPr>
              <a:t>This course introduces students to the field of information technology, the types of problems encountered in the field, and the solution approaches used to solve them.  Through a series of activities and projects, students are introduced to topics such as web systems design, emerging web standards, database systems, security, and computer networking.  Guest speakers highlight information technology practices in industry.  Students work in groups on a team project and presentation at the end of the course.</a:t>
            </a:r>
          </a:p>
          <a:p>
            <a:r>
              <a:rPr lang="en-US">
                <a:latin typeface="News Gothic MT" charset="0"/>
                <a:ea typeface="ＭＳ Ｐゴシック" charset="0"/>
              </a:rPr>
              <a:t> </a:t>
            </a:r>
          </a:p>
        </p:txBody>
      </p:sp>
      <p:sp>
        <p:nvSpPr>
          <p:cNvPr id="32771"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3277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BAC76491-CB94-B444-AC3C-5780B2866811}" type="slidenum">
              <a:rPr lang="en-GB" sz="4000">
                <a:solidFill>
                  <a:schemeClr val="bg1"/>
                </a:solidFill>
                <a:latin typeface="Times New Roman" charset="0"/>
              </a:rPr>
              <a:pPr eaLnBrk="1"/>
              <a:t>13</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503238" y="-1063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Course Summary</a:t>
            </a:r>
          </a:p>
        </p:txBody>
      </p:sp>
      <p:sp>
        <p:nvSpPr>
          <p:cNvPr id="34818" name="Rectangle 2"/>
          <p:cNvSpPr>
            <a:spLocks noGrp="1" noChangeArrowheads="1"/>
          </p:cNvSpPr>
          <p:nvPr>
            <p:ph idx="1"/>
          </p:nvPr>
        </p:nvSpPr>
        <p:spPr>
          <a:xfrm>
            <a:off x="239713" y="1152525"/>
            <a:ext cx="9601200" cy="4989513"/>
          </a:xfrm>
        </p:spPr>
        <p:txBody>
          <a:bodyPr/>
          <a:lstStyle/>
          <a:p>
            <a:r>
              <a:rPr lang="en-US" b="1" u="sng" dirty="0">
                <a:latin typeface="News Gothic MT" charset="0"/>
                <a:ea typeface="ＭＳ Ｐゴシック" charset="0"/>
              </a:rPr>
              <a:t>Student Learning Outcomes</a:t>
            </a:r>
            <a:r>
              <a:rPr lang="en-US" b="1" dirty="0">
                <a:latin typeface="News Gothic MT" charset="0"/>
                <a:ea typeface="ＭＳ Ｐゴシック" charset="0"/>
              </a:rPr>
              <a:t>:</a:t>
            </a:r>
            <a:endParaRPr lang="en-US" dirty="0">
              <a:latin typeface="News Gothic MT" charset="0"/>
              <a:ea typeface="ＭＳ Ｐゴシック" charset="0"/>
            </a:endParaRPr>
          </a:p>
          <a:p>
            <a:pPr lvl="1"/>
            <a:r>
              <a:rPr lang="en-US" sz="2200" dirty="0">
                <a:latin typeface="News Gothic MT" charset="0"/>
                <a:ea typeface="ＭＳ Ｐゴシック" charset="0"/>
              </a:rPr>
              <a:t>Students will be able to describe technologies important to the Information Technology Profession</a:t>
            </a:r>
          </a:p>
          <a:p>
            <a:pPr lvl="1"/>
            <a:r>
              <a:rPr lang="en-US" sz="2200" dirty="0">
                <a:latin typeface="News Gothic MT" charset="0"/>
                <a:ea typeface="ＭＳ Ｐゴシック" charset="0"/>
              </a:rPr>
              <a:t>Students will be able to describe major applications of computer science such as entertainment, communications, financial services, enterprise systems, electronic health systems, education, security, e-commerce, marketing, and design.</a:t>
            </a:r>
          </a:p>
          <a:p>
            <a:pPr lvl="1"/>
            <a:r>
              <a:rPr lang="en-US" sz="2200" dirty="0">
                <a:latin typeface="News Gothic MT" charset="0"/>
                <a:ea typeface="ＭＳ Ｐゴシック" charset="0"/>
              </a:rPr>
              <a:t>Students will design a simple web-site.</a:t>
            </a:r>
          </a:p>
          <a:p>
            <a:pPr lvl="1"/>
            <a:r>
              <a:rPr lang="en-US" sz="2200" dirty="0">
                <a:latin typeface="News Gothic MT" charset="0"/>
                <a:ea typeface="ＭＳ Ｐゴシック" charset="0"/>
              </a:rPr>
              <a:t>Students will design a simple database.</a:t>
            </a:r>
          </a:p>
          <a:p>
            <a:pPr lvl="1"/>
            <a:r>
              <a:rPr lang="en-US" sz="2200" dirty="0">
                <a:latin typeface="News Gothic MT" charset="0"/>
                <a:ea typeface="ＭＳ Ｐゴシック" charset="0"/>
              </a:rPr>
              <a:t>Students will analyze business cases. </a:t>
            </a:r>
          </a:p>
          <a:p>
            <a:pPr lvl="1"/>
            <a:r>
              <a:rPr lang="en-US" sz="2200" dirty="0">
                <a:latin typeface="News Gothic MT" charset="0"/>
                <a:ea typeface="ＭＳ Ｐゴシック" charset="0"/>
              </a:rPr>
              <a:t>Students will plan, design, develop, and execute a Term Project.</a:t>
            </a:r>
          </a:p>
        </p:txBody>
      </p:sp>
      <p:sp>
        <p:nvSpPr>
          <p:cNvPr id="34819"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3482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487533A6-A7B0-614C-92B8-0FA3FAF2FFF7}" type="slidenum">
              <a:rPr lang="en-GB" sz="4000">
                <a:solidFill>
                  <a:schemeClr val="bg1"/>
                </a:solidFill>
                <a:latin typeface="Times New Roman" charset="0"/>
              </a:rPr>
              <a:pPr eaLnBrk="1"/>
              <a:t>14</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503238" y="-1063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Course Summary</a:t>
            </a:r>
          </a:p>
        </p:txBody>
      </p:sp>
      <p:sp>
        <p:nvSpPr>
          <p:cNvPr id="36866" name="Rectangle 2"/>
          <p:cNvSpPr>
            <a:spLocks noGrp="1" noChangeArrowheads="1"/>
          </p:cNvSpPr>
          <p:nvPr>
            <p:ph idx="1"/>
          </p:nvPr>
        </p:nvSpPr>
        <p:spPr>
          <a:xfrm>
            <a:off x="239713" y="1457325"/>
            <a:ext cx="9601200" cy="4989513"/>
          </a:xfrm>
        </p:spPr>
        <p:txBody>
          <a:bodyPr/>
          <a:lstStyle/>
          <a:p>
            <a:r>
              <a:rPr lang="en-US" b="1" u="sng" dirty="0">
                <a:latin typeface="News Gothic MT" charset="0"/>
                <a:ea typeface="ＭＳ Ｐゴシック" charset="0"/>
              </a:rPr>
              <a:t>Course readings</a:t>
            </a:r>
            <a:r>
              <a:rPr lang="en-US" b="1" dirty="0">
                <a:latin typeface="News Gothic MT" charset="0"/>
                <a:ea typeface="ＭＳ Ｐゴシック" charset="0"/>
              </a:rPr>
              <a:t>: </a:t>
            </a:r>
            <a:endParaRPr lang="en-US" dirty="0">
              <a:latin typeface="News Gothic MT" charset="0"/>
              <a:ea typeface="ＭＳ Ｐゴシック" charset="0"/>
            </a:endParaRPr>
          </a:p>
          <a:p>
            <a:r>
              <a:rPr lang="en-US" dirty="0">
                <a:latin typeface="News Gothic MT" charset="0"/>
                <a:ea typeface="ＭＳ Ｐゴシック" charset="0"/>
              </a:rPr>
              <a:t>There is no textbook for this course</a:t>
            </a:r>
          </a:p>
          <a:p>
            <a:r>
              <a:rPr lang="en-US" dirty="0">
                <a:latin typeface="News Gothic MT" charset="0"/>
                <a:ea typeface="ＭＳ Ｐゴシック" charset="0"/>
              </a:rPr>
              <a:t>Cases and other readings are available in a course pack from Harvard Business School Press at the following link: </a:t>
            </a:r>
            <a:r>
              <a:rPr lang="en-US" sz="2000" u="sng" dirty="0">
                <a:hlinkClick r:id="rId3"/>
              </a:rPr>
              <a:t>http://</a:t>
            </a:r>
            <a:r>
              <a:rPr lang="en-US" sz="2000" u="sng" dirty="0">
                <a:hlinkClick r:id="rId4"/>
              </a:rPr>
              <a:t>http:/http://cb.hbsp.harvard.edu/cbmp/access/73746859</a:t>
            </a:r>
            <a:endParaRPr lang="en-US" sz="2000" u="sng" dirty="0"/>
          </a:p>
          <a:p>
            <a:r>
              <a:rPr lang="en-US" dirty="0">
                <a:latin typeface="News Gothic MT" charset="0"/>
                <a:ea typeface="ＭＳ Ｐゴシック" charset="0"/>
              </a:rPr>
              <a:t>Go to link and pay for course pack with credit card. </a:t>
            </a:r>
          </a:p>
          <a:p>
            <a:r>
              <a:rPr lang="en-US" dirty="0">
                <a:latin typeface="News Gothic MT" charset="0"/>
                <a:ea typeface="ＭＳ Ｐゴシック" charset="0"/>
              </a:rPr>
              <a:t>Most of the weekly readings are available on the Internet.  Links to these readings are noted in the detailed assignments posted on the course LMS website.   </a:t>
            </a:r>
          </a:p>
        </p:txBody>
      </p:sp>
      <p:sp>
        <p:nvSpPr>
          <p:cNvPr id="36867"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3686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B47766A1-4FC1-6240-BC6D-14BE9767D239}" type="slidenum">
              <a:rPr lang="en-GB" sz="4000">
                <a:solidFill>
                  <a:schemeClr val="bg1"/>
                </a:solidFill>
                <a:latin typeface="Times New Roman" charset="0"/>
              </a:rPr>
              <a:pPr eaLnBrk="1"/>
              <a:t>15</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503238" y="153988"/>
            <a:ext cx="9072562" cy="1263650"/>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200">
                <a:latin typeface="News Gothic MT" charset="0"/>
                <a:ea typeface="ＭＳ Ｐゴシック" charset="0"/>
              </a:rPr>
              <a:t>Introduction to ITWS</a:t>
            </a:r>
            <a:br>
              <a:rPr lang="en-GB" sz="3200">
                <a:latin typeface="News Gothic MT" charset="0"/>
                <a:ea typeface="ＭＳ Ｐゴシック" charset="0"/>
              </a:rPr>
            </a:br>
            <a:r>
              <a:rPr lang="en-GB" sz="3200">
                <a:latin typeface="News Gothic MT" charset="0"/>
                <a:ea typeface="ＭＳ Ｐゴシック" charset="0"/>
              </a:rPr>
              <a:t>Portion of the Course Calendar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503238" y="1588"/>
            <a:ext cx="9072562" cy="1263650"/>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Course Summary</a:t>
            </a:r>
          </a:p>
        </p:txBody>
      </p:sp>
      <p:sp>
        <p:nvSpPr>
          <p:cNvPr id="40962" name="Rectangle 2"/>
          <p:cNvSpPr>
            <a:spLocks noGrp="1" noChangeArrowheads="1"/>
          </p:cNvSpPr>
          <p:nvPr>
            <p:ph idx="1"/>
          </p:nvPr>
        </p:nvSpPr>
        <p:spPr>
          <a:xfrm>
            <a:off x="0" y="771525"/>
            <a:ext cx="10080625" cy="6146800"/>
          </a:xfrm>
        </p:spPr>
        <p:txBody>
          <a:bodyPr/>
          <a:lstStyle/>
          <a:p>
            <a:r>
              <a:rPr lang="en-US" b="1" u="sng" dirty="0">
                <a:latin typeface="News Gothic MT" charset="0"/>
                <a:ea typeface="ＭＳ Ｐゴシック" charset="0"/>
              </a:rPr>
              <a:t>Assignments</a:t>
            </a:r>
            <a:r>
              <a:rPr lang="en-US" b="1" dirty="0">
                <a:latin typeface="News Gothic MT" charset="0"/>
                <a:ea typeface="ＭＳ Ｐゴシック" charset="0"/>
              </a:rPr>
              <a:t>:</a:t>
            </a:r>
            <a:endParaRPr lang="en-US" dirty="0">
              <a:latin typeface="News Gothic MT" charset="0"/>
              <a:ea typeface="ＭＳ Ｐゴシック" charset="0"/>
            </a:endParaRPr>
          </a:p>
          <a:p>
            <a:pPr lvl="1"/>
            <a:r>
              <a:rPr lang="en-US" sz="2200" dirty="0">
                <a:latin typeface="News Gothic MT" charset="0"/>
                <a:ea typeface="ＭＳ Ｐゴシック" charset="0"/>
              </a:rPr>
              <a:t>Weekly detailed assignments are posted on the course LMS website </a:t>
            </a:r>
          </a:p>
          <a:p>
            <a:pPr lvl="2"/>
            <a:r>
              <a:rPr lang="en-US" sz="2000" dirty="0">
                <a:latin typeface="News Gothic MT" charset="0"/>
                <a:ea typeface="ＭＳ Ｐゴシック" charset="0"/>
              </a:rPr>
              <a:t>~ one week prior to their due date. </a:t>
            </a:r>
          </a:p>
          <a:p>
            <a:pPr lvl="1"/>
            <a:r>
              <a:rPr lang="en-US" sz="2200" dirty="0">
                <a:latin typeface="News Gothic MT" charset="0"/>
                <a:ea typeface="ＭＳ Ｐゴシック" charset="0"/>
              </a:rPr>
              <a:t>In class lab assignments are assigned for many of the technology classes.</a:t>
            </a:r>
          </a:p>
          <a:p>
            <a:pPr lvl="2"/>
            <a:r>
              <a:rPr lang="en-US" sz="2000" dirty="0">
                <a:latin typeface="News Gothic MT" charset="0"/>
                <a:ea typeface="ＭＳ Ｐゴシック" charset="0"/>
              </a:rPr>
              <a:t>Detailed lab instructions are posted on the course LMS website prior to their due date.  </a:t>
            </a:r>
          </a:p>
          <a:p>
            <a:pPr lvl="2"/>
            <a:r>
              <a:rPr lang="en-US" dirty="0">
                <a:latin typeface="News Gothic MT" charset="0"/>
                <a:ea typeface="ＭＳ Ｐゴシック" charset="0"/>
              </a:rPr>
              <a:t>labs can generally be completed during the recitation sessions.  </a:t>
            </a:r>
          </a:p>
          <a:p>
            <a:pPr lvl="2"/>
            <a:r>
              <a:rPr lang="en-US" dirty="0">
                <a:latin typeface="News Gothic MT" charset="0"/>
                <a:ea typeface="ＭＳ Ｐゴシック" charset="0"/>
              </a:rPr>
              <a:t>If not completed during the specific class session, they must be submitted by midnight, </a:t>
            </a:r>
            <a:r>
              <a:rPr lang="en-US" dirty="0" err="1">
                <a:latin typeface="News Gothic MT" charset="0"/>
                <a:ea typeface="ＭＳ Ｐゴシック" charset="0"/>
              </a:rPr>
              <a:t>EoD</a:t>
            </a:r>
            <a:r>
              <a:rPr lang="en-US" dirty="0">
                <a:latin typeface="News Gothic MT" charset="0"/>
                <a:ea typeface="ＭＳ Ｐゴシック" charset="0"/>
              </a:rPr>
              <a:t>, of the next class meeting. </a:t>
            </a:r>
          </a:p>
          <a:p>
            <a:pPr lvl="1"/>
            <a:r>
              <a:rPr lang="en-US" sz="2200" dirty="0">
                <a:latin typeface="News Gothic MT" charset="0"/>
                <a:ea typeface="ＭＳ Ｐゴシック" charset="0"/>
              </a:rPr>
              <a:t>Business Case write-ups are specified in the Course Calendar.	</a:t>
            </a:r>
          </a:p>
          <a:p>
            <a:pPr lvl="2"/>
            <a:r>
              <a:rPr lang="en-US" sz="2000" dirty="0">
                <a:latin typeface="News Gothic MT" charset="0"/>
                <a:ea typeface="ＭＳ Ｐゴシック" charset="0"/>
              </a:rPr>
              <a:t>Write-ups are due </a:t>
            </a:r>
            <a:r>
              <a:rPr lang="en-US" sz="2000" i="1" dirty="0">
                <a:latin typeface="News Gothic MT" charset="0"/>
                <a:ea typeface="ＭＳ Ｐゴシック" charset="0"/>
              </a:rPr>
              <a:t>prior</a:t>
            </a:r>
            <a:r>
              <a:rPr lang="en-US" sz="2000" dirty="0">
                <a:latin typeface="News Gothic MT" charset="0"/>
                <a:ea typeface="ＭＳ Ｐゴシック" charset="0"/>
              </a:rPr>
              <a:t> to the start of class on their due date.</a:t>
            </a:r>
          </a:p>
          <a:p>
            <a:pPr lvl="1"/>
            <a:r>
              <a:rPr lang="en-US" sz="2200" dirty="0">
                <a:latin typeface="News Gothic MT" charset="0"/>
                <a:ea typeface="ＭＳ Ｐゴシック" charset="0"/>
              </a:rPr>
              <a:t>Quizzes and a Final Exam will be given during the course as specified in the Course Calendar.</a:t>
            </a:r>
          </a:p>
          <a:p>
            <a:pPr lvl="1"/>
            <a:r>
              <a:rPr lang="en-US" sz="2200" dirty="0">
                <a:latin typeface="News Gothic MT" charset="0"/>
                <a:ea typeface="ＭＳ Ｐゴシック" charset="0"/>
              </a:rPr>
              <a:t>The Course Project assignment will be posted on the LMS website.</a:t>
            </a:r>
          </a:p>
        </p:txBody>
      </p:sp>
      <p:sp>
        <p:nvSpPr>
          <p:cNvPr id="40963"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4096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8EA2AB9D-AD24-2548-A127-BA7562DFF963}" type="slidenum">
              <a:rPr lang="en-GB" sz="4000">
                <a:solidFill>
                  <a:schemeClr val="bg1"/>
                </a:solidFill>
                <a:latin typeface="Times New Roman" charset="0"/>
              </a:rPr>
              <a:pPr eaLnBrk="1"/>
              <a:t>17</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503238" y="-1063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Course Summary</a:t>
            </a:r>
          </a:p>
        </p:txBody>
      </p:sp>
      <p:sp>
        <p:nvSpPr>
          <p:cNvPr id="43010" name="Rectangle 2"/>
          <p:cNvSpPr>
            <a:spLocks noGrp="1" noChangeArrowheads="1"/>
          </p:cNvSpPr>
          <p:nvPr>
            <p:ph idx="1"/>
          </p:nvPr>
        </p:nvSpPr>
        <p:spPr>
          <a:xfrm>
            <a:off x="239713" y="731838"/>
            <a:ext cx="9601200" cy="4989512"/>
          </a:xfrm>
        </p:spPr>
        <p:txBody>
          <a:bodyPr/>
          <a:lstStyle/>
          <a:p>
            <a:r>
              <a:rPr lang="en-US" b="1" u="sng">
                <a:latin typeface="News Gothic MT" charset="0"/>
                <a:ea typeface="ＭＳ Ｐゴシック" charset="0"/>
              </a:rPr>
              <a:t>Grading criteria</a:t>
            </a:r>
            <a:endParaRPr lang="en-US">
              <a:latin typeface="News Gothic MT" charset="0"/>
              <a:ea typeface="ＭＳ Ｐゴシック" charset="0"/>
            </a:endParaRPr>
          </a:p>
          <a:p>
            <a:r>
              <a:rPr lang="en-US">
                <a:latin typeface="News Gothic MT" charset="0"/>
                <a:ea typeface="ＭＳ Ｐゴシック" charset="0"/>
              </a:rPr>
              <a:t>Assignments for the “labs”, project, and business cases are outlined in the Course Calendar.  Specific detailed assignments will be posted on LMS.  Each student must post their answers to the written assignments by the assigned date and time.  Each assignment will be given a grade.  The grades for homework, projects, business cases, labs, quizzes, term project, and participation will be posted on LMS. </a:t>
            </a:r>
          </a:p>
          <a:p>
            <a:r>
              <a:rPr lang="en-US">
                <a:latin typeface="News Gothic MT" charset="0"/>
                <a:ea typeface="ＭＳ Ｐゴシック" charset="0"/>
              </a:rPr>
              <a:t>The quizzes and final exam will cover material from the readings, lectures, class discussions, labs, cases and projects.  There will be two quizzes during the semester as shown in the Course Calendar. The final exam will comprehensively cover the entire course.</a:t>
            </a:r>
          </a:p>
        </p:txBody>
      </p:sp>
      <p:sp>
        <p:nvSpPr>
          <p:cNvPr id="43011"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4301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31A2AEEF-A288-7749-AD3F-1B1C2D5BFBF1}" type="slidenum">
              <a:rPr lang="en-GB" sz="4000">
                <a:solidFill>
                  <a:schemeClr val="bg1"/>
                </a:solidFill>
                <a:latin typeface="Times New Roman" charset="0"/>
              </a:rPr>
              <a:pPr eaLnBrk="1"/>
              <a:t>18</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503238" y="-1063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Course Summary</a:t>
            </a:r>
          </a:p>
        </p:txBody>
      </p:sp>
      <p:sp>
        <p:nvSpPr>
          <p:cNvPr id="45058"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45059"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44752885-A84C-D04E-9A17-1B7AA0D02B73}" type="slidenum">
              <a:rPr lang="en-GB" sz="4000">
                <a:solidFill>
                  <a:schemeClr val="bg1"/>
                </a:solidFill>
                <a:latin typeface="Times New Roman" charset="0"/>
              </a:rPr>
              <a:pPr eaLnBrk="1"/>
              <a:t>19</a:t>
            </a:fld>
            <a:endParaRPr lang="en-GB" sz="4000">
              <a:solidFill>
                <a:schemeClr val="bg1"/>
              </a:solidFill>
              <a:latin typeface="Times New Roman" charset="0"/>
            </a:endParaRPr>
          </a:p>
        </p:txBody>
      </p:sp>
      <p:sp>
        <p:nvSpPr>
          <p:cNvPr id="45060" name="Rectangle 1"/>
          <p:cNvSpPr>
            <a:spLocks noGrp="1" noChangeArrowheads="1"/>
          </p:cNvSpPr>
          <p:nvPr>
            <p:ph idx="1"/>
          </p:nvPr>
        </p:nvSpPr>
        <p:spPr>
          <a:xfrm>
            <a:off x="620713" y="1507244"/>
            <a:ext cx="9067800" cy="3843514"/>
          </a:xfrm>
        </p:spPr>
        <p:txBody>
          <a:bodyPr lIns="0" tIns="0" rIns="0" bIns="0" anchor="ctr">
            <a:spAutoFit/>
          </a:bodyPr>
          <a:lstStyle/>
          <a:p>
            <a:pPr marL="0" indent="0" defTabSz="457200">
              <a:lnSpc>
                <a:spcPct val="96000"/>
              </a:lnSpc>
              <a:spcBef>
                <a:spcPct val="0"/>
              </a:spcBef>
              <a:buClr>
                <a:srgbClr val="000000"/>
              </a:buClr>
              <a:buSzPct val="45000"/>
              <a:buFont typeface="Wingdings" charset="0"/>
              <a:buNone/>
            </a:pPr>
            <a:r>
              <a:rPr lang="en-US" sz="2800" b="1" u="sng" dirty="0">
                <a:solidFill>
                  <a:schemeClr val="tx1"/>
                </a:solidFill>
                <a:latin typeface="News Gothic MT" charset="0"/>
                <a:ea typeface="ＭＳ Ｐゴシック" charset="0"/>
                <a:cs typeface="Times New Roman" charset="0"/>
              </a:rPr>
              <a:t>Grade weighting:</a:t>
            </a:r>
          </a:p>
          <a:p>
            <a:pPr marL="0" indent="0" defTabSz="457200">
              <a:lnSpc>
                <a:spcPct val="96000"/>
              </a:lnSpc>
              <a:spcBef>
                <a:spcPct val="0"/>
              </a:spcBef>
              <a:buClr>
                <a:srgbClr val="000000"/>
              </a:buClr>
              <a:buSzPct val="45000"/>
              <a:buFont typeface="Wingdings" charset="0"/>
              <a:buNone/>
            </a:pPr>
            <a:endParaRPr lang="en-US" sz="2800" dirty="0">
              <a:solidFill>
                <a:schemeClr val="tx1"/>
              </a:solidFill>
              <a:latin typeface="News Gothic MT" charset="0"/>
              <a:ea typeface="ＭＳ Ｐゴシック" charset="0"/>
            </a:endParaRPr>
          </a:p>
          <a:p>
            <a:pPr marL="0" indent="0" defTabSz="457200">
              <a:spcBef>
                <a:spcPct val="0"/>
              </a:spcBef>
              <a:buClrTx/>
              <a:buSzTx/>
              <a:buFontTx/>
              <a:buNone/>
            </a:pPr>
            <a:r>
              <a:rPr lang="en-US" sz="2800" dirty="0">
                <a:solidFill>
                  <a:schemeClr val="tx1"/>
                </a:solidFill>
                <a:latin typeface="News Gothic MT" charset="0"/>
                <a:ea typeface="ＭＳ Ｐゴシック" charset="0"/>
                <a:cs typeface="Times New Roman" charset="0"/>
              </a:rPr>
              <a:t>	Homework and Business Cases				15%</a:t>
            </a:r>
            <a:endParaRPr lang="en-US" sz="2800" dirty="0">
              <a:solidFill>
                <a:schemeClr val="tx1"/>
              </a:solidFill>
              <a:latin typeface="News Gothic MT" charset="0"/>
              <a:ea typeface="ＭＳ Ｐゴシック" charset="0"/>
            </a:endParaRPr>
          </a:p>
          <a:p>
            <a:pPr marL="0" indent="0" defTabSz="457200">
              <a:spcBef>
                <a:spcPct val="0"/>
              </a:spcBef>
              <a:buClrTx/>
              <a:buSzTx/>
              <a:buFontTx/>
              <a:buNone/>
            </a:pPr>
            <a:r>
              <a:rPr lang="en-US" sz="2800" dirty="0">
                <a:solidFill>
                  <a:schemeClr val="tx1"/>
                </a:solidFill>
                <a:latin typeface="News Gothic MT" charset="0"/>
                <a:ea typeface="ＭＳ Ｐゴシック" charset="0"/>
                <a:cs typeface="Times New Roman" charset="0"/>
              </a:rPr>
              <a:t>	Labs														15%</a:t>
            </a:r>
            <a:endParaRPr lang="en-US" sz="2800" dirty="0">
              <a:solidFill>
                <a:srgbClr val="4F81BD"/>
              </a:solidFill>
              <a:latin typeface="News Gothic MT" charset="0"/>
              <a:ea typeface="ＭＳ Ｐゴシック" charset="0"/>
              <a:cs typeface="Times New Roman" charset="0"/>
            </a:endParaRPr>
          </a:p>
          <a:p>
            <a:pPr marL="0" indent="0" defTabSz="457200">
              <a:spcBef>
                <a:spcPct val="0"/>
              </a:spcBef>
              <a:buClrTx/>
              <a:buSzTx/>
              <a:buFontTx/>
              <a:buNone/>
            </a:pPr>
            <a:r>
              <a:rPr lang="en-US" sz="2800" dirty="0">
                <a:solidFill>
                  <a:srgbClr val="4F81BD"/>
                </a:solidFill>
                <a:latin typeface="News Gothic MT" charset="0"/>
                <a:ea typeface="ＭＳ Ｐゴシック" charset="0"/>
                <a:cs typeface="Times New Roman" charset="0"/>
              </a:rPr>
              <a:t>	</a:t>
            </a:r>
            <a:r>
              <a:rPr lang="en-US" sz="2800" dirty="0">
                <a:solidFill>
                  <a:schemeClr val="tx1"/>
                </a:solidFill>
                <a:latin typeface="News Gothic MT" charset="0"/>
                <a:ea typeface="ＭＳ Ｐゴシック" charset="0"/>
                <a:cs typeface="Times New Roman" charset="0"/>
              </a:rPr>
              <a:t>Quizzes (10% each)								20%</a:t>
            </a:r>
            <a:endParaRPr lang="en-US" sz="2800" dirty="0">
              <a:solidFill>
                <a:srgbClr val="4F81BD"/>
              </a:solidFill>
              <a:latin typeface="News Gothic MT" charset="0"/>
              <a:ea typeface="ＭＳ Ｐゴシック" charset="0"/>
              <a:cs typeface="Times New Roman" charset="0"/>
            </a:endParaRPr>
          </a:p>
          <a:p>
            <a:pPr marL="0" indent="0" defTabSz="457200">
              <a:spcBef>
                <a:spcPct val="0"/>
              </a:spcBef>
              <a:buClrTx/>
              <a:buSzTx/>
              <a:buFontTx/>
              <a:buNone/>
            </a:pPr>
            <a:r>
              <a:rPr lang="en-US" sz="2800" dirty="0">
                <a:solidFill>
                  <a:schemeClr val="tx1"/>
                </a:solidFill>
                <a:latin typeface="News Gothic MT" charset="0"/>
                <a:ea typeface="ＭＳ Ｐゴシック" charset="0"/>
                <a:cs typeface="Times New Roman" charset="0"/>
              </a:rPr>
              <a:t>	Term Project											20%</a:t>
            </a:r>
            <a:endParaRPr lang="en-US" sz="2800" dirty="0">
              <a:solidFill>
                <a:schemeClr val="tx1"/>
              </a:solidFill>
              <a:latin typeface="News Gothic MT" charset="0"/>
              <a:ea typeface="ＭＳ Ｐゴシック" charset="0"/>
            </a:endParaRPr>
          </a:p>
          <a:p>
            <a:pPr marL="0" indent="0" defTabSz="457200">
              <a:spcBef>
                <a:spcPct val="0"/>
              </a:spcBef>
              <a:buClrTx/>
              <a:buSzTx/>
              <a:buFontTx/>
              <a:buNone/>
            </a:pPr>
            <a:r>
              <a:rPr lang="en-US" sz="2800" dirty="0">
                <a:solidFill>
                  <a:schemeClr val="tx1"/>
                </a:solidFill>
                <a:latin typeface="News Gothic MT" charset="0"/>
                <a:ea typeface="ＭＳ Ｐゴシック" charset="0"/>
                <a:cs typeface="Times New Roman" charset="0"/>
              </a:rPr>
              <a:t>	Final Exam										</a:t>
            </a:r>
            <a:r>
              <a:rPr lang="en-US" sz="2800">
                <a:solidFill>
                  <a:schemeClr val="tx1"/>
                </a:solidFill>
                <a:latin typeface="News Gothic MT" charset="0"/>
                <a:ea typeface="ＭＳ Ｐゴシック" charset="0"/>
                <a:cs typeface="Times New Roman" charset="0"/>
              </a:rPr>
              <a:t>		20</a:t>
            </a:r>
            <a:r>
              <a:rPr lang="en-US" sz="2800" dirty="0">
                <a:solidFill>
                  <a:schemeClr val="tx1"/>
                </a:solidFill>
                <a:latin typeface="News Gothic MT" charset="0"/>
                <a:ea typeface="ＭＳ Ｐゴシック" charset="0"/>
                <a:cs typeface="Times New Roman" charset="0"/>
              </a:rPr>
              <a:t>%</a:t>
            </a:r>
            <a:endParaRPr lang="en-US" sz="2800" dirty="0">
              <a:solidFill>
                <a:schemeClr val="tx1"/>
              </a:solidFill>
              <a:latin typeface="News Gothic MT" charset="0"/>
              <a:ea typeface="ＭＳ Ｐゴシック" charset="0"/>
            </a:endParaRPr>
          </a:p>
          <a:p>
            <a:pPr marL="0" indent="0" defTabSz="457200">
              <a:spcBef>
                <a:spcPct val="0"/>
              </a:spcBef>
              <a:buClrTx/>
              <a:buSzTx/>
              <a:buNone/>
            </a:pPr>
            <a:r>
              <a:rPr lang="en-US" sz="2800" dirty="0">
                <a:solidFill>
                  <a:schemeClr val="tx1"/>
                </a:solidFill>
                <a:latin typeface="News Gothic MT" charset="0"/>
                <a:ea typeface="ＭＳ Ｐゴシック" charset="0"/>
                <a:cs typeface="Times New Roman" charset="0"/>
              </a:rPr>
              <a:t>	Participation											10%</a:t>
            </a:r>
          </a:p>
          <a:p>
            <a:pPr marL="0" indent="0" defTabSz="457200">
              <a:spcBef>
                <a:spcPct val="0"/>
              </a:spcBef>
              <a:buClrTx/>
              <a:buSzTx/>
              <a:buFontTx/>
              <a:buNone/>
            </a:pPr>
            <a:endParaRPr lang="en-US" sz="2800" dirty="0">
              <a:solidFill>
                <a:schemeClr val="tx1"/>
              </a:solidFill>
              <a:latin typeface="News Gothic MT" charset="0"/>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503238" y="-7921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400" dirty="0">
                <a:latin typeface="News Gothic MT" charset="0"/>
                <a:ea typeface="ＭＳ Ｐゴシック" charset="0"/>
              </a:rPr>
              <a:t>Term Project Teams </a:t>
            </a:r>
            <a:r>
              <a:rPr lang="mr-IN" sz="2400" dirty="0">
                <a:latin typeface="News Gothic MT" charset="0"/>
                <a:ea typeface="ＭＳ Ｐゴシック" charset="0"/>
              </a:rPr>
              <a:t>–</a:t>
            </a:r>
            <a:r>
              <a:rPr lang="en-GB" sz="2400" dirty="0">
                <a:latin typeface="News Gothic MT" charset="0"/>
                <a:ea typeface="ＭＳ Ｐゴシック" charset="0"/>
              </a:rPr>
              <a:t> </a:t>
            </a:r>
            <a:r>
              <a:rPr lang="en-GB" sz="2400" dirty="0" err="1">
                <a:latin typeface="News Gothic MT" charset="0"/>
                <a:ea typeface="ＭＳ Ｐゴシック" charset="0"/>
              </a:rPr>
              <a:t>Lally</a:t>
            </a:r>
            <a:r>
              <a:rPr lang="en-GB" sz="2400" dirty="0">
                <a:latin typeface="News Gothic MT" charset="0"/>
                <a:ea typeface="ＭＳ Ｐゴシック" charset="0"/>
              </a:rPr>
              <a:t> 102</a:t>
            </a:r>
          </a:p>
        </p:txBody>
      </p:sp>
      <p:sp>
        <p:nvSpPr>
          <p:cNvPr id="2" name="Rectangle 1"/>
          <p:cNvSpPr/>
          <p:nvPr/>
        </p:nvSpPr>
        <p:spPr>
          <a:xfrm>
            <a:off x="4125912" y="427037"/>
            <a:ext cx="2057400" cy="685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sz="3200" dirty="0"/>
              <a:t>Podium</a:t>
            </a:r>
          </a:p>
        </p:txBody>
      </p:sp>
      <p:sp>
        <p:nvSpPr>
          <p:cNvPr id="32" name="Oval 31"/>
          <p:cNvSpPr/>
          <p:nvPr/>
        </p:nvSpPr>
        <p:spPr>
          <a:xfrm>
            <a:off x="2094866" y="769937"/>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a:t>Team 7</a:t>
            </a:r>
            <a:endParaRPr lang="en-US" dirty="0"/>
          </a:p>
        </p:txBody>
      </p:sp>
      <p:sp>
        <p:nvSpPr>
          <p:cNvPr id="33" name="Oval 32"/>
          <p:cNvSpPr/>
          <p:nvPr/>
        </p:nvSpPr>
        <p:spPr>
          <a:xfrm>
            <a:off x="261939" y="1951354"/>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dirty="0"/>
              <a:t>Team 8</a:t>
            </a:r>
          </a:p>
        </p:txBody>
      </p:sp>
      <p:sp>
        <p:nvSpPr>
          <p:cNvPr id="34" name="Oval 33"/>
          <p:cNvSpPr/>
          <p:nvPr/>
        </p:nvSpPr>
        <p:spPr>
          <a:xfrm>
            <a:off x="7859712" y="5837237"/>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dirty="0"/>
              <a:t>Team 6</a:t>
            </a:r>
          </a:p>
        </p:txBody>
      </p:sp>
      <p:sp>
        <p:nvSpPr>
          <p:cNvPr id="35" name="Oval 34"/>
          <p:cNvSpPr/>
          <p:nvPr/>
        </p:nvSpPr>
        <p:spPr>
          <a:xfrm>
            <a:off x="6133463" y="4922837"/>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dirty="0"/>
              <a:t>Team 5</a:t>
            </a:r>
          </a:p>
        </p:txBody>
      </p:sp>
      <p:sp>
        <p:nvSpPr>
          <p:cNvPr id="36" name="Oval 35"/>
          <p:cNvSpPr/>
          <p:nvPr/>
        </p:nvSpPr>
        <p:spPr>
          <a:xfrm>
            <a:off x="7783512" y="3856037"/>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dirty="0"/>
              <a:t>Team 4</a:t>
            </a:r>
          </a:p>
        </p:txBody>
      </p:sp>
      <p:sp>
        <p:nvSpPr>
          <p:cNvPr id="37" name="Oval 36"/>
          <p:cNvSpPr/>
          <p:nvPr/>
        </p:nvSpPr>
        <p:spPr>
          <a:xfrm>
            <a:off x="6133464" y="2873374"/>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dirty="0"/>
              <a:t>Team 3</a:t>
            </a:r>
          </a:p>
        </p:txBody>
      </p:sp>
      <p:sp>
        <p:nvSpPr>
          <p:cNvPr id="38" name="Oval 37"/>
          <p:cNvSpPr/>
          <p:nvPr/>
        </p:nvSpPr>
        <p:spPr>
          <a:xfrm>
            <a:off x="7783512" y="1951354"/>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dirty="0"/>
              <a:t>Team 2</a:t>
            </a:r>
          </a:p>
        </p:txBody>
      </p:sp>
      <p:sp>
        <p:nvSpPr>
          <p:cNvPr id="39" name="Oval 38"/>
          <p:cNvSpPr/>
          <p:nvPr/>
        </p:nvSpPr>
        <p:spPr>
          <a:xfrm>
            <a:off x="6183312" y="846137"/>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dirty="0"/>
              <a:t>Team 1</a:t>
            </a:r>
          </a:p>
        </p:txBody>
      </p:sp>
      <p:sp>
        <p:nvSpPr>
          <p:cNvPr id="40" name="Oval 39"/>
          <p:cNvSpPr/>
          <p:nvPr/>
        </p:nvSpPr>
        <p:spPr>
          <a:xfrm>
            <a:off x="2094866" y="2827654"/>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dirty="0"/>
              <a:t>Team 9</a:t>
            </a:r>
          </a:p>
        </p:txBody>
      </p:sp>
      <p:sp>
        <p:nvSpPr>
          <p:cNvPr id="41" name="Oval 40"/>
          <p:cNvSpPr/>
          <p:nvPr/>
        </p:nvSpPr>
        <p:spPr>
          <a:xfrm>
            <a:off x="311786" y="3856037"/>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dirty="0"/>
              <a:t>Team 10</a:t>
            </a:r>
          </a:p>
        </p:txBody>
      </p:sp>
      <p:sp>
        <p:nvSpPr>
          <p:cNvPr id="42" name="Oval 41"/>
          <p:cNvSpPr/>
          <p:nvPr/>
        </p:nvSpPr>
        <p:spPr>
          <a:xfrm>
            <a:off x="2049145" y="4907914"/>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dirty="0"/>
              <a:t>Team 11</a:t>
            </a:r>
          </a:p>
        </p:txBody>
      </p:sp>
      <p:sp>
        <p:nvSpPr>
          <p:cNvPr id="43" name="Oval 42"/>
          <p:cNvSpPr/>
          <p:nvPr/>
        </p:nvSpPr>
        <p:spPr>
          <a:xfrm>
            <a:off x="266067" y="5784214"/>
            <a:ext cx="1828799" cy="17526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buFont typeface="Wingdings" pitchFamily="2" charset="2"/>
              <a:buNone/>
              <a:defRPr/>
            </a:pPr>
            <a:r>
              <a:rPr lang="en-US" dirty="0"/>
              <a:t>Team 12</a:t>
            </a:r>
          </a:p>
        </p:txBody>
      </p:sp>
    </p:spTree>
    <p:extLst>
      <p:ext uri="{BB962C8B-B14F-4D97-AF65-F5344CB8AC3E}">
        <p14:creationId xmlns:p14="http://schemas.microsoft.com/office/powerpoint/2010/main" val="25487398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503238" y="-1063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Course Summary</a:t>
            </a:r>
          </a:p>
        </p:txBody>
      </p:sp>
      <p:sp>
        <p:nvSpPr>
          <p:cNvPr id="47106"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47107"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3D93EB48-B01D-4746-B455-A657F7A49052}" type="slidenum">
              <a:rPr lang="en-GB" sz="4000">
                <a:solidFill>
                  <a:schemeClr val="bg1"/>
                </a:solidFill>
                <a:latin typeface="Times New Roman" charset="0"/>
              </a:rPr>
              <a:pPr eaLnBrk="1"/>
              <a:t>20</a:t>
            </a:fld>
            <a:endParaRPr lang="en-GB" sz="4000">
              <a:solidFill>
                <a:schemeClr val="bg1"/>
              </a:solidFill>
              <a:latin typeface="Times New Roman"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02466739"/>
              </p:ext>
            </p:extLst>
          </p:nvPr>
        </p:nvGraphicFramePr>
        <p:xfrm>
          <a:off x="392113" y="1763713"/>
          <a:ext cx="9078912" cy="4449939"/>
        </p:xfrm>
        <a:graphic>
          <a:graphicData uri="http://schemas.openxmlformats.org/drawingml/2006/table">
            <a:tbl>
              <a:tblPr/>
              <a:tblGrid>
                <a:gridCol w="3026846">
                  <a:extLst>
                    <a:ext uri="{9D8B030D-6E8A-4147-A177-3AD203B41FA5}">
                      <a16:colId xmlns:a16="http://schemas.microsoft.com/office/drawing/2014/main" val="20000"/>
                    </a:ext>
                  </a:extLst>
                </a:gridCol>
                <a:gridCol w="3025220">
                  <a:extLst>
                    <a:ext uri="{9D8B030D-6E8A-4147-A177-3AD203B41FA5}">
                      <a16:colId xmlns:a16="http://schemas.microsoft.com/office/drawing/2014/main" val="20001"/>
                    </a:ext>
                  </a:extLst>
                </a:gridCol>
                <a:gridCol w="3026846">
                  <a:extLst>
                    <a:ext uri="{9D8B030D-6E8A-4147-A177-3AD203B41FA5}">
                      <a16:colId xmlns:a16="http://schemas.microsoft.com/office/drawing/2014/main" val="20002"/>
                    </a:ext>
                  </a:extLst>
                </a:gridCol>
              </a:tblGrid>
              <a:tr h="1554369">
                <a:tc>
                  <a:txBody>
                    <a:bodyPr/>
                    <a:lstStyle/>
                    <a:p>
                      <a:pPr marL="0" marR="0" lvl="0" indent="0" algn="l" defTabSz="1006475"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FFFFFF"/>
                          </a:solidFill>
                          <a:effectLst/>
                          <a:latin typeface="News Gothic MT" charset="0"/>
                          <a:ea typeface="ＭＳ Ｐゴシック" charset="0"/>
                          <a:cs typeface="ＭＳ Ｐゴシック" charset="0"/>
                        </a:rPr>
                        <a:t>Course Grade Determination</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1006475"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FFFFFF"/>
                          </a:solidFill>
                          <a:effectLst/>
                          <a:latin typeface="News Gothic MT" charset="0"/>
                          <a:ea typeface="ＭＳ Ｐゴシック" charset="0"/>
                          <a:cs typeface="ＭＳ Ｐゴシック" charset="0"/>
                        </a:rPr>
                        <a:t>Letter Grade</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1006475"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a:ln>
                            <a:noFill/>
                          </a:ln>
                          <a:solidFill>
                            <a:srgbClr val="FFFFFF"/>
                          </a:solidFill>
                          <a:effectLst/>
                          <a:latin typeface="News Gothic MT" charset="0"/>
                          <a:ea typeface="ＭＳ Ｐゴシック" charset="0"/>
                          <a:cs typeface="ＭＳ Ｐゴシック" charset="0"/>
                        </a:rPr>
                        <a:t>Course Average</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9079">
                <a:tc>
                  <a:txBody>
                    <a:bodyPr/>
                    <a:lstStyle/>
                    <a:p>
                      <a:pPr marL="0" marR="0" lvl="0" indent="0" algn="l" defTabSz="1006475"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p>
                      <a:pPr marL="0" marR="0" lvl="0" indent="0" algn="ctr" defTabSz="1006475"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rPr>
                        <a:t>A-, A</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p>
                      <a:pPr marL="0" marR="0" lvl="0" indent="0" algn="ctr" defTabSz="1006475"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rPr>
                        <a:t>90 – 100%</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1"/>
                  </a:ext>
                </a:extLst>
              </a:tr>
              <a:tr h="579079">
                <a:tc>
                  <a:txBody>
                    <a:bodyPr/>
                    <a:lstStyle/>
                    <a:p>
                      <a:pPr marL="0" marR="0" lvl="0" indent="0" algn="l" defTabSz="1006475"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rgbClr val="000000"/>
                        </a:solidFill>
                        <a:effectLst/>
                        <a:latin typeface="News Gothic MT" charset="0"/>
                        <a:ea typeface="ＭＳ Ｐゴシック" charset="0"/>
                        <a:cs typeface="ＭＳ Ｐゴシック" charset="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p>
                      <a:pPr marL="0" marR="0" lvl="0" indent="0" algn="ctr" defTabSz="1006475"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rPr>
                        <a:t>B-, B, B+</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p>
                      <a:pPr marL="0" marR="0" lvl="0" indent="0" algn="ctr" defTabSz="1006475"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rPr>
                        <a:t>80 – 89 %</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2"/>
                  </a:ext>
                </a:extLst>
              </a:tr>
              <a:tr h="579079">
                <a:tc>
                  <a:txBody>
                    <a:bodyPr/>
                    <a:lstStyle/>
                    <a:p>
                      <a:pPr marL="0" marR="0" lvl="0" indent="0" algn="l" defTabSz="1006475"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p>
                      <a:pPr marL="0" marR="0" lvl="0" indent="0" algn="ctr" defTabSz="1006475"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rPr>
                        <a:t>C-, C, C+</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p>
                      <a:pPr marL="0" marR="0" lvl="0" indent="0" algn="ctr" defTabSz="1006475"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rPr>
                        <a:t>70 – 79 %</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3"/>
                  </a:ext>
                </a:extLst>
              </a:tr>
              <a:tr h="579079">
                <a:tc>
                  <a:txBody>
                    <a:bodyPr/>
                    <a:lstStyle/>
                    <a:p>
                      <a:pPr marL="0" marR="0" lvl="0" indent="0" algn="l" defTabSz="1006475"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p>
                      <a:pPr marL="0" marR="0" lvl="0" indent="0" algn="ctr" defTabSz="1006475"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rPr>
                        <a:t>D and D+</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p>
                      <a:pPr marL="0" marR="0" lvl="0" indent="0" algn="ctr" defTabSz="1006475"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rPr>
                        <a:t>60 – 69 %</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4"/>
                  </a:ext>
                </a:extLst>
              </a:tr>
              <a:tr h="579079">
                <a:tc>
                  <a:txBody>
                    <a:bodyPr/>
                    <a:lstStyle/>
                    <a:p>
                      <a:pPr marL="0" marR="0" lvl="0" indent="0" algn="l" defTabSz="1006475"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endParaRP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p>
                      <a:pPr marL="0" marR="0" lvl="0" indent="0" algn="ctr" defTabSz="1006475"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rgbClr val="000000"/>
                          </a:solidFill>
                          <a:effectLst/>
                          <a:latin typeface="News Gothic MT" charset="0"/>
                          <a:ea typeface="ＭＳ Ｐゴシック" charset="0"/>
                          <a:cs typeface="ＭＳ Ｐゴシック" charset="0"/>
                        </a:rPr>
                        <a:t>F</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p>
                      <a:pPr marL="0" marR="0" lvl="0" indent="0" algn="ctr" defTabSz="1006475"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rgbClr val="000000"/>
                          </a:solidFill>
                          <a:effectLst/>
                          <a:latin typeface="News Gothic MT" charset="0"/>
                          <a:ea typeface="ＭＳ Ｐゴシック" charset="0"/>
                          <a:cs typeface="ＭＳ Ｐゴシック" charset="0"/>
                        </a:rPr>
                        <a:t>&lt; 60 %</a:t>
                      </a:r>
                    </a:p>
                  </a:txBody>
                  <a:tcPr marT="45717" marB="4571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503238" y="-1063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Course Summary</a:t>
            </a:r>
          </a:p>
        </p:txBody>
      </p:sp>
      <p:sp>
        <p:nvSpPr>
          <p:cNvPr id="49154" name="Rectangle 2"/>
          <p:cNvSpPr>
            <a:spLocks noGrp="1" noChangeArrowheads="1"/>
          </p:cNvSpPr>
          <p:nvPr>
            <p:ph idx="1"/>
          </p:nvPr>
        </p:nvSpPr>
        <p:spPr>
          <a:xfrm>
            <a:off x="239713" y="1457325"/>
            <a:ext cx="9601200" cy="4989513"/>
          </a:xfrm>
        </p:spPr>
        <p:txBody>
          <a:bodyPr/>
          <a:lstStyle/>
          <a:p>
            <a:r>
              <a:rPr lang="en-US" b="1" u="sng" dirty="0">
                <a:latin typeface="News Gothic MT" charset="0"/>
                <a:ea typeface="ＭＳ Ｐゴシック" charset="0"/>
              </a:rPr>
              <a:t>Attendance policy and Participation Grading</a:t>
            </a:r>
            <a:r>
              <a:rPr lang="en-US" b="1" dirty="0">
                <a:latin typeface="News Gothic MT" charset="0"/>
                <a:ea typeface="ＭＳ Ｐゴシック" charset="0"/>
              </a:rPr>
              <a:t>:</a:t>
            </a:r>
            <a:endParaRPr lang="en-US" dirty="0">
              <a:latin typeface="News Gothic MT" charset="0"/>
              <a:ea typeface="ＭＳ Ｐゴシック" charset="0"/>
            </a:endParaRPr>
          </a:p>
          <a:p>
            <a:r>
              <a:rPr lang="en-US" b="1" dirty="0">
                <a:latin typeface="News Gothic MT" charset="0"/>
                <a:ea typeface="ＭＳ Ｐゴシック" charset="0"/>
              </a:rPr>
              <a:t>A significant portion of your grade will be received through classroom participation, labs, and the term project.  Therefore it is expected that you attend every class and participate in team meetings associated with the term project. A participation grade will be given for each individual for each quarter of the course.  A student may request an excused absence for health or career (job interviews) reasons by emailing the instructor prior to the beginning of that particular class. </a:t>
            </a:r>
          </a:p>
          <a:p>
            <a:r>
              <a:rPr lang="en-US" b="1" dirty="0">
                <a:latin typeface="News Gothic MT" charset="0"/>
                <a:ea typeface="ＭＳ Ｐゴシック" charset="0"/>
              </a:rPr>
              <a:t>Bring your laptop computers to every class.</a:t>
            </a:r>
          </a:p>
          <a:p>
            <a:r>
              <a:rPr lang="en-US" b="1" dirty="0">
                <a:latin typeface="News Gothic MT" charset="0"/>
                <a:ea typeface="ＭＳ Ｐゴシック" charset="0"/>
              </a:rPr>
              <a:t>Phones set on silent (or off) facedown in front of laptop</a:t>
            </a:r>
            <a:endParaRPr lang="en-US" dirty="0">
              <a:latin typeface="News Gothic MT" charset="0"/>
              <a:ea typeface="ＭＳ Ｐゴシック" charset="0"/>
            </a:endParaRPr>
          </a:p>
        </p:txBody>
      </p:sp>
      <p:sp>
        <p:nvSpPr>
          <p:cNvPr id="49155"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4915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39129965-62F4-B548-BB94-BBE9FB3ADB89}" type="slidenum">
              <a:rPr lang="en-GB" sz="4000">
                <a:solidFill>
                  <a:schemeClr val="bg1"/>
                </a:solidFill>
                <a:latin typeface="Times New Roman" charset="0"/>
              </a:rPr>
              <a:pPr eaLnBrk="1"/>
              <a:t>21</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503238" y="-1063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Course Summary</a:t>
            </a:r>
          </a:p>
        </p:txBody>
      </p:sp>
      <p:sp>
        <p:nvSpPr>
          <p:cNvPr id="51202" name="Rectangle 2"/>
          <p:cNvSpPr>
            <a:spLocks noGrp="1" noChangeArrowheads="1"/>
          </p:cNvSpPr>
          <p:nvPr>
            <p:ph idx="1"/>
          </p:nvPr>
        </p:nvSpPr>
        <p:spPr>
          <a:xfrm>
            <a:off x="239713" y="1646238"/>
            <a:ext cx="9601200" cy="4989512"/>
          </a:xfrm>
        </p:spPr>
        <p:txBody>
          <a:bodyPr/>
          <a:lstStyle/>
          <a:p>
            <a:r>
              <a:rPr lang="en-US" sz="2000" b="1" u="sng">
                <a:latin typeface="News Gothic MT" charset="0"/>
                <a:ea typeface="ＭＳ Ｐゴシック" charset="0"/>
              </a:rPr>
              <a:t>Participation Grading on a 5 Point Scale: Quality is more important than quantity</a:t>
            </a:r>
            <a:endParaRPr lang="en-US" sz="1800" b="1" u="sng">
              <a:latin typeface="News Gothic MT" charset="0"/>
              <a:ea typeface="ＭＳ Ｐゴシック" charset="0"/>
            </a:endParaRPr>
          </a:p>
          <a:p>
            <a:r>
              <a:rPr lang="en-US" sz="1800" b="1">
                <a:latin typeface="News Gothic MT" charset="0"/>
                <a:ea typeface="ＭＳ Ｐゴシック" charset="0"/>
              </a:rPr>
              <a:t>0 – absence without an excuse</a:t>
            </a:r>
            <a:endParaRPr lang="en-US" sz="1800">
              <a:latin typeface="News Gothic MT" charset="0"/>
              <a:ea typeface="ＭＳ Ｐゴシック" charset="0"/>
            </a:endParaRPr>
          </a:p>
          <a:p>
            <a:r>
              <a:rPr lang="en-US" sz="1800" b="1">
                <a:latin typeface="News Gothic MT" charset="0"/>
                <a:ea typeface="ＭＳ Ｐゴシック" charset="0"/>
              </a:rPr>
              <a:t>1 – 2: in attendance, but not paying attention, e.g. sleeping, or doing email or Internet unrelated to class, and not apparently having done pre-class reading, not making significant contributions to the online discussion boards.</a:t>
            </a:r>
            <a:endParaRPr lang="en-US" sz="1800">
              <a:latin typeface="News Gothic MT" charset="0"/>
              <a:ea typeface="ＭＳ Ｐゴシック" charset="0"/>
            </a:endParaRPr>
          </a:p>
          <a:p>
            <a:r>
              <a:rPr lang="en-US" sz="1800" b="1">
                <a:latin typeface="News Gothic MT" charset="0"/>
                <a:ea typeface="ＭＳ Ｐゴシック" charset="0"/>
              </a:rPr>
              <a:t>3: in attendance, paying attention, appear to have done the pre-class reading, but not saying anything or otherwise contributing to the class, making little contributions to online discussion boards or Capstone Project Meetings.</a:t>
            </a:r>
            <a:endParaRPr lang="en-US" sz="1800">
              <a:latin typeface="News Gothic MT" charset="0"/>
              <a:ea typeface="ＭＳ Ｐゴシック" charset="0"/>
            </a:endParaRPr>
          </a:p>
          <a:p>
            <a:r>
              <a:rPr lang="en-US" sz="1800" b="1">
                <a:latin typeface="News Gothic MT" charset="0"/>
                <a:ea typeface="ＭＳ Ｐゴシック" charset="0"/>
              </a:rPr>
              <a:t>4 – 5: in attendance, paying attention, having done the pre-class reading, and contributing significantly to the class by answering questions, making thoughtful comments, engaging in the class discussion, making significant contributions to online discussion boards and engaging actively in the Term Project.</a:t>
            </a:r>
            <a:endParaRPr lang="en-US" sz="1800">
              <a:latin typeface="News Gothic MT" charset="0"/>
              <a:ea typeface="ＭＳ Ｐゴシック" charset="0"/>
            </a:endParaRPr>
          </a:p>
          <a:p>
            <a:endParaRPr lang="en-US" sz="1800">
              <a:latin typeface="News Gothic MT" charset="0"/>
              <a:ea typeface="ＭＳ Ｐゴシック" charset="0"/>
            </a:endParaRPr>
          </a:p>
        </p:txBody>
      </p:sp>
      <p:sp>
        <p:nvSpPr>
          <p:cNvPr id="51203"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5120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D41DAEFC-1E46-5F42-BCF8-77932A8B8664}" type="slidenum">
              <a:rPr lang="en-GB" sz="4000">
                <a:solidFill>
                  <a:schemeClr val="bg1"/>
                </a:solidFill>
                <a:latin typeface="Times New Roman" charset="0"/>
              </a:rPr>
              <a:pPr eaLnBrk="1"/>
              <a:t>22</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503238" y="-1063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Course Summary</a:t>
            </a:r>
          </a:p>
        </p:txBody>
      </p:sp>
      <p:sp>
        <p:nvSpPr>
          <p:cNvPr id="53250" name="Rectangle 2"/>
          <p:cNvSpPr>
            <a:spLocks noGrp="1" noChangeArrowheads="1"/>
          </p:cNvSpPr>
          <p:nvPr>
            <p:ph idx="1"/>
          </p:nvPr>
        </p:nvSpPr>
        <p:spPr>
          <a:xfrm>
            <a:off x="239713" y="1076325"/>
            <a:ext cx="9601200" cy="4989513"/>
          </a:xfrm>
        </p:spPr>
        <p:txBody>
          <a:bodyPr/>
          <a:lstStyle/>
          <a:p>
            <a:r>
              <a:rPr lang="en-US" sz="2800" b="1" u="sng">
                <a:latin typeface="News Gothic MT" charset="0"/>
                <a:ea typeface="ＭＳ Ｐゴシック" charset="0"/>
              </a:rPr>
              <a:t>Academic integrity</a:t>
            </a:r>
            <a:endParaRPr lang="en-US" sz="2800">
              <a:latin typeface="News Gothic MT" charset="0"/>
              <a:ea typeface="ＭＳ Ｐゴシック" charset="0"/>
            </a:endParaRPr>
          </a:p>
          <a:p>
            <a:r>
              <a:rPr lang="en-US" sz="2400" b="1">
                <a:latin typeface="News Gothic MT" charset="0"/>
                <a:ea typeface="ＭＳ Ｐゴシック" charset="0"/>
              </a:rPr>
              <a:t>Integrity is an extremely important part of any person’s character and behavior.  This course expects the highest level of personal and academic integrity.  Students may discuss labs and business case assignments with other students in the class, but all such assignments that are turned in for a grade must represent each student’s own work, and each assignment must be written and submitted individually.  Term Project assignments are done collectively by the Project Team and one submittal is made for the entire Team.  In all assignments, citations must be done for all references including websites. Any breach of the academic integrity code listed in the Rensselaer Handbook will be considered grounds for failure in the course.</a:t>
            </a:r>
            <a:endParaRPr lang="en-US" sz="2400">
              <a:latin typeface="News Gothic MT" charset="0"/>
              <a:ea typeface="ＭＳ Ｐゴシック" charset="0"/>
            </a:endParaRPr>
          </a:p>
        </p:txBody>
      </p:sp>
      <p:sp>
        <p:nvSpPr>
          <p:cNvPr id="53251"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5325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63215B7C-02B6-4A47-8C45-20EB3A21DCBB}" type="slidenum">
              <a:rPr lang="en-GB" sz="4000">
                <a:solidFill>
                  <a:schemeClr val="bg1"/>
                </a:solidFill>
                <a:latin typeface="Times New Roman" charset="0"/>
              </a:rPr>
              <a:pPr eaLnBrk="1"/>
              <a:t>23</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503238" y="-1063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Course Summary</a:t>
            </a:r>
          </a:p>
        </p:txBody>
      </p:sp>
      <p:sp>
        <p:nvSpPr>
          <p:cNvPr id="53250" name="Rectangle 2"/>
          <p:cNvSpPr>
            <a:spLocks noGrp="1" noChangeArrowheads="1"/>
          </p:cNvSpPr>
          <p:nvPr>
            <p:ph idx="1"/>
          </p:nvPr>
        </p:nvSpPr>
        <p:spPr>
          <a:xfrm>
            <a:off x="239713" y="1076325"/>
            <a:ext cx="9601200" cy="4989513"/>
          </a:xfrm>
        </p:spPr>
        <p:txBody>
          <a:bodyPr/>
          <a:lstStyle/>
          <a:p>
            <a:r>
              <a:rPr lang="en-US" sz="2800" b="1" dirty="0">
                <a:latin typeface="News Gothic MT" charset="0"/>
                <a:ea typeface="ＭＳ Ｐゴシック" charset="0"/>
              </a:rPr>
              <a:t>Questions?</a:t>
            </a:r>
            <a:endParaRPr lang="en-US" sz="2800" dirty="0">
              <a:latin typeface="News Gothic MT" charset="0"/>
              <a:ea typeface="ＭＳ Ｐゴシック" charset="0"/>
            </a:endParaRPr>
          </a:p>
        </p:txBody>
      </p:sp>
      <p:sp>
        <p:nvSpPr>
          <p:cNvPr id="53251"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5325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63215B7C-02B6-4A47-8C45-20EB3A21DCBB}" type="slidenum">
              <a:rPr lang="en-GB" sz="4000">
                <a:solidFill>
                  <a:schemeClr val="bg1"/>
                </a:solidFill>
                <a:latin typeface="Times New Roman" charset="0"/>
              </a:rPr>
              <a:pPr eaLnBrk="1"/>
              <a:t>24</a:t>
            </a:fld>
            <a:endParaRPr lang="en-GB" sz="4000">
              <a:solidFill>
                <a:schemeClr val="bg1"/>
              </a:solidFill>
              <a:latin typeface="Times New Roman" charset="0"/>
            </a:endParaRPr>
          </a:p>
        </p:txBody>
      </p:sp>
    </p:spTree>
    <p:extLst>
      <p:ext uri="{BB962C8B-B14F-4D97-AF65-F5344CB8AC3E}">
        <p14:creationId xmlns:p14="http://schemas.microsoft.com/office/powerpoint/2010/main" val="7980602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Footer Placeholder 3"/>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16386"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B9BF49ED-0D2F-654A-97B9-8C91489E0057}" type="slidenum">
              <a:rPr lang="en-GB" sz="4000">
                <a:solidFill>
                  <a:schemeClr val="bg1"/>
                </a:solidFill>
                <a:latin typeface="Times New Roman" charset="0"/>
              </a:rPr>
              <a:pPr eaLnBrk="1"/>
              <a:t>3</a:t>
            </a:fld>
            <a:endParaRPr lang="en-GB" sz="4000">
              <a:solidFill>
                <a:schemeClr val="bg1"/>
              </a:solidFill>
              <a:latin typeface="Times New Roman" charset="0"/>
            </a:endParaRPr>
          </a:p>
        </p:txBody>
      </p:sp>
      <p:sp>
        <p:nvSpPr>
          <p:cNvPr id="16387" name="Rectangle 2"/>
          <p:cNvSpPr>
            <a:spLocks noGrp="1" noChangeArrowheads="1"/>
          </p:cNvSpPr>
          <p:nvPr>
            <p:ph type="subTitle" idx="4294967295"/>
          </p:nvPr>
        </p:nvSpPr>
        <p:spPr>
          <a:xfrm>
            <a:off x="468313" y="1722438"/>
            <a:ext cx="9072562" cy="4989512"/>
          </a:xfrm>
        </p:spPr>
        <p:txBody>
          <a:bodyPr anchor="ctr"/>
          <a:lstStyle/>
          <a:p>
            <a:pPr marL="0" indent="0" algn="ctr" eaLnBrk="1" hangingPunct="1">
              <a:buFont typeface="Wingdings" charset="0"/>
              <a:buNone/>
            </a:pPr>
            <a:r>
              <a:rPr lang="en-GB" sz="4000">
                <a:latin typeface="News Gothic MT" charset="0"/>
                <a:ea typeface="ＭＳ Ｐゴシック" charset="0"/>
              </a:rPr>
              <a:t>Introduction to Information Technology and Web Science</a:t>
            </a:r>
          </a:p>
          <a:p>
            <a:pPr marL="0" indent="0" algn="ctr" eaLnBrk="1" hangingPunct="1">
              <a:buFont typeface="Wingdings" charset="0"/>
              <a:buNone/>
            </a:pPr>
            <a:r>
              <a:rPr lang="en-GB" sz="4000">
                <a:latin typeface="News Gothic MT" charset="0"/>
                <a:ea typeface="ＭＳ Ｐゴシック" charset="0"/>
              </a:rPr>
              <a:t>ITWS 1100</a:t>
            </a:r>
          </a:p>
          <a:p>
            <a:pPr marL="0" indent="0" algn="ctr" eaLnBrk="1" hangingPunct="1">
              <a:buFont typeface="Wingdings" charset="0"/>
              <a:buNone/>
            </a:pPr>
            <a:r>
              <a:rPr lang="en-GB" sz="4000">
                <a:latin typeface="News Gothic MT" charset="0"/>
                <a:ea typeface="ＭＳ Ｐゴシック" charset="0"/>
              </a:rPr>
              <a:t>Course Introduction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503238" y="-301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dirty="0">
                <a:latin typeface="News Gothic MT" charset="0"/>
                <a:ea typeface="ＭＳ Ｐゴシック" charset="0"/>
              </a:rPr>
              <a:t>Introduction to ITWS</a:t>
            </a:r>
            <a:br>
              <a:rPr lang="en-GB" sz="3600" dirty="0">
                <a:latin typeface="News Gothic MT" charset="0"/>
                <a:ea typeface="ＭＳ Ｐゴシック" charset="0"/>
              </a:rPr>
            </a:br>
            <a:r>
              <a:rPr lang="en-GB" sz="3600" dirty="0">
                <a:latin typeface="News Gothic MT" charset="0"/>
                <a:ea typeface="ＭＳ Ｐゴシック" charset="0"/>
              </a:rPr>
              <a:t>Class Agenda for Jan 18</a:t>
            </a:r>
          </a:p>
        </p:txBody>
      </p:sp>
      <p:sp>
        <p:nvSpPr>
          <p:cNvPr id="18434" name="Rectangle 2"/>
          <p:cNvSpPr>
            <a:spLocks noGrp="1" noChangeArrowheads="1"/>
          </p:cNvSpPr>
          <p:nvPr>
            <p:ph idx="1"/>
          </p:nvPr>
        </p:nvSpPr>
        <p:spPr>
          <a:xfrm>
            <a:off x="503238" y="1609725"/>
            <a:ext cx="9072562" cy="4989513"/>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latin typeface="News Gothic MT" charset="0"/>
                <a:ea typeface="ＭＳ Ｐゴシック" charset="0"/>
              </a:rPr>
              <a:t>Introductions of Professors, TA, and Students</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latin typeface="News Gothic MT" charset="0"/>
                <a:ea typeface="ＭＳ Ｐゴシック" charset="0"/>
              </a:rPr>
              <a:t>Review of the Syllabus</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latin typeface="News Gothic MT" charset="0"/>
                <a:ea typeface="ＭＳ Ｐゴシック" charset="0"/>
              </a:rPr>
              <a:t>Review the Course RPI LMS website</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latin typeface="News Gothic MT" charset="0"/>
                <a:ea typeface="ＭＳ Ｐゴシック" charset="0"/>
              </a:rPr>
              <a:t>Technology Survey due by January 18 at midnight (aka </a:t>
            </a:r>
            <a:r>
              <a:rPr lang="en-GB" dirty="0" err="1">
                <a:latin typeface="News Gothic MT" charset="0"/>
                <a:ea typeface="ＭＳ Ｐゴシック" charset="0"/>
              </a:rPr>
              <a:t>EoD</a:t>
            </a:r>
            <a:r>
              <a:rPr lang="en-GB" dirty="0">
                <a:latin typeface="News Gothic MT" charset="0"/>
                <a:ea typeface="ＭＳ Ｐゴシック" charset="0"/>
              </a:rPr>
              <a:t>)</a:t>
            </a:r>
          </a:p>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latin typeface="News Gothic MT" charset="0"/>
                <a:ea typeface="ＭＳ Ｐゴシック" charset="0"/>
              </a:rPr>
              <a:t>Homework assignment: short paper on </a:t>
            </a:r>
            <a:r>
              <a:rPr lang="ja-JP" altLang="en-GB" dirty="0">
                <a:latin typeface="News Gothic MT" charset="0"/>
                <a:ea typeface="ＭＳ Ｐゴシック" charset="0"/>
              </a:rPr>
              <a:t>“</a:t>
            </a:r>
            <a:r>
              <a:rPr lang="en-GB" altLang="ja-JP" dirty="0">
                <a:latin typeface="News Gothic MT" charset="0"/>
                <a:ea typeface="ＭＳ Ｐゴシック" charset="0"/>
              </a:rPr>
              <a:t>What are your Goals and Expectations from this Course</a:t>
            </a:r>
            <a:r>
              <a:rPr lang="ja-JP" altLang="en-GB" dirty="0">
                <a:latin typeface="News Gothic MT" charset="0"/>
                <a:ea typeface="ＭＳ Ｐゴシック" charset="0"/>
              </a:rPr>
              <a:t>”</a:t>
            </a:r>
            <a:r>
              <a:rPr lang="en-GB" altLang="ja-JP" dirty="0">
                <a:latin typeface="News Gothic MT" charset="0"/>
                <a:ea typeface="ＭＳ Ｐゴシック" charset="0"/>
              </a:rPr>
              <a:t> due on Monday January 22 </a:t>
            </a:r>
            <a:r>
              <a:rPr lang="en-GB" altLang="ja-JP" dirty="0" err="1">
                <a:latin typeface="News Gothic MT" charset="0"/>
                <a:ea typeface="ＭＳ Ｐゴシック" charset="0"/>
              </a:rPr>
              <a:t>EoD</a:t>
            </a:r>
            <a:endParaRPr lang="en-GB" dirty="0">
              <a:latin typeface="News Gothic MT" charset="0"/>
              <a:ea typeface="ＭＳ Ｐゴシック" charset="0"/>
            </a:endParaRPr>
          </a:p>
        </p:txBody>
      </p:sp>
      <p:sp>
        <p:nvSpPr>
          <p:cNvPr id="18435"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1843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6E563600-AA8D-3344-9D70-036A95EA99E2}" type="slidenum">
              <a:rPr lang="en-GB" sz="4000">
                <a:solidFill>
                  <a:schemeClr val="bg1"/>
                </a:solidFill>
                <a:latin typeface="Times New Roman" charset="0"/>
              </a:rPr>
              <a:pPr eaLnBrk="1"/>
              <a:t>4</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38" y="119063"/>
            <a:ext cx="8866187" cy="1146174"/>
          </a:xfrm>
        </p:spPr>
        <p:txBody>
          <a:bodyPr/>
          <a:lstStyle/>
          <a:p>
            <a:r>
              <a:rPr lang="en-US" dirty="0" err="1"/>
              <a:t>whoami</a:t>
            </a:r>
            <a:endParaRPr lang="en-US" dirty="0"/>
          </a:p>
        </p:txBody>
      </p:sp>
      <p:sp>
        <p:nvSpPr>
          <p:cNvPr id="3" name="Content Placeholder 2"/>
          <p:cNvSpPr>
            <a:spLocks noGrp="1"/>
          </p:cNvSpPr>
          <p:nvPr>
            <p:ph idx="1"/>
          </p:nvPr>
        </p:nvSpPr>
        <p:spPr/>
        <p:txBody>
          <a:bodyPr/>
          <a:lstStyle/>
          <a:p>
            <a:r>
              <a:rPr lang="en-US" dirty="0"/>
              <a:t>Instructor:  Richard M. Plotka</a:t>
            </a:r>
          </a:p>
          <a:p>
            <a:pPr lvl="1"/>
            <a:r>
              <a:rPr lang="en-US" sz="2000" dirty="0"/>
              <a:t>Office location:  </a:t>
            </a:r>
            <a:r>
              <a:rPr lang="en-US" sz="2000" dirty="0" err="1"/>
              <a:t>Lally</a:t>
            </a:r>
            <a:r>
              <a:rPr lang="en-US" sz="2000" dirty="0"/>
              <a:t> Building Room 304</a:t>
            </a:r>
          </a:p>
          <a:p>
            <a:pPr lvl="1"/>
            <a:r>
              <a:rPr lang="en-US" sz="2000" dirty="0"/>
              <a:t>Telephone number:  (516) 527-9860</a:t>
            </a:r>
          </a:p>
          <a:p>
            <a:pPr lvl="1"/>
            <a:r>
              <a:rPr lang="en-US" sz="2000" dirty="0"/>
              <a:t>Office hours: </a:t>
            </a:r>
          </a:p>
          <a:p>
            <a:pPr lvl="2"/>
            <a:r>
              <a:rPr lang="en-US" sz="1800" dirty="0"/>
              <a:t>Mondays 3:00 – 3:50 PM</a:t>
            </a:r>
          </a:p>
          <a:p>
            <a:pPr lvl="2"/>
            <a:r>
              <a:rPr lang="en-US" sz="1800" dirty="0"/>
              <a:t>Thursdays 11:00 </a:t>
            </a:r>
            <a:r>
              <a:rPr lang="mr-IN" sz="1800" dirty="0"/>
              <a:t>–</a:t>
            </a:r>
            <a:r>
              <a:rPr lang="en-US" sz="1800" dirty="0"/>
              <a:t> 11:50 PM, or by appointment.</a:t>
            </a:r>
          </a:p>
          <a:p>
            <a:pPr lvl="1"/>
            <a:r>
              <a:rPr lang="en-US" sz="2000" dirty="0"/>
              <a:t>E-mail address: </a:t>
            </a:r>
            <a:r>
              <a:rPr lang="en-US" sz="2000" dirty="0">
                <a:hlinkClick r:id="rId2"/>
              </a:rPr>
              <a:t>rplotka@rpi.edu</a:t>
            </a:r>
            <a:endParaRPr lang="en-US" sz="2000" dirty="0"/>
          </a:p>
          <a:p>
            <a:pPr lvl="1"/>
            <a:r>
              <a:rPr lang="en-US" sz="2000" dirty="0"/>
              <a:t>Skype : </a:t>
            </a:r>
            <a:r>
              <a:rPr lang="en-US" sz="2000" dirty="0" err="1"/>
              <a:t>shen.lung</a:t>
            </a:r>
            <a:r>
              <a:rPr lang="en-US" sz="2000" dirty="0"/>
              <a:t> or rplotka@tsi400.com</a:t>
            </a:r>
          </a:p>
          <a:p>
            <a:pPr lvl="1"/>
            <a:r>
              <a:rPr lang="en-US" sz="2000" dirty="0"/>
              <a:t>LinkedIn &amp; FB &amp; G+ : rplotka@tsi400.com</a:t>
            </a:r>
          </a:p>
        </p:txBody>
      </p:sp>
      <p:sp>
        <p:nvSpPr>
          <p:cNvPr id="6" name="Slide Number Placeholder 5"/>
          <p:cNvSpPr>
            <a:spLocks noGrp="1"/>
          </p:cNvSpPr>
          <p:nvPr>
            <p:ph type="sldNum" sz="quarter" idx="12"/>
          </p:nvPr>
        </p:nvSpPr>
        <p:spPr/>
        <p:txBody>
          <a:bodyPr/>
          <a:lstStyle/>
          <a:p>
            <a:fld id="{1348FA58-ACD3-EF48-A0D6-1D05E71C8433}" type="slidenum">
              <a:rPr lang="en-US" smtClean="0"/>
              <a:pPr/>
              <a:t>5</a:t>
            </a:fld>
            <a:endParaRPr lang="en-US"/>
          </a:p>
        </p:txBody>
      </p:sp>
    </p:spTree>
    <p:extLst>
      <p:ext uri="{BB962C8B-B14F-4D97-AF65-F5344CB8AC3E}">
        <p14:creationId xmlns:p14="http://schemas.microsoft.com/office/powerpoint/2010/main" val="370382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38" y="119063"/>
            <a:ext cx="8866187" cy="1146174"/>
          </a:xfrm>
        </p:spPr>
        <p:txBody>
          <a:bodyPr/>
          <a:lstStyle/>
          <a:p>
            <a:r>
              <a:rPr lang="en-US" dirty="0" err="1"/>
              <a:t>whoami</a:t>
            </a:r>
            <a:endParaRPr lang="en-US" dirty="0"/>
          </a:p>
        </p:txBody>
      </p:sp>
      <p:sp>
        <p:nvSpPr>
          <p:cNvPr id="3" name="Content Placeholder 2"/>
          <p:cNvSpPr>
            <a:spLocks noGrp="1"/>
          </p:cNvSpPr>
          <p:nvPr>
            <p:ph idx="1"/>
          </p:nvPr>
        </p:nvSpPr>
        <p:spPr/>
        <p:txBody>
          <a:bodyPr/>
          <a:lstStyle/>
          <a:p>
            <a:r>
              <a:rPr lang="en-US" dirty="0"/>
              <a:t>Teaching Assistant: </a:t>
            </a:r>
            <a:r>
              <a:rPr lang="en-US" sz="2400" dirty="0"/>
              <a:t> </a:t>
            </a:r>
          </a:p>
          <a:p>
            <a:pPr lvl="1"/>
            <a:r>
              <a:rPr lang="en-US" sz="2000" dirty="0" err="1"/>
              <a:t>Yamini</a:t>
            </a:r>
            <a:r>
              <a:rPr lang="en-US" sz="2000" dirty="0"/>
              <a:t> Bajaj</a:t>
            </a:r>
          </a:p>
          <a:p>
            <a:pPr lvl="1"/>
            <a:r>
              <a:rPr lang="en-US" sz="2000" dirty="0"/>
              <a:t>TA office location: ITWS Lab – </a:t>
            </a:r>
            <a:r>
              <a:rPr lang="en-US" sz="2000" dirty="0" err="1"/>
              <a:t>Lally</a:t>
            </a:r>
            <a:r>
              <a:rPr lang="en-US" sz="2000" dirty="0"/>
              <a:t> 205</a:t>
            </a:r>
          </a:p>
          <a:p>
            <a:pPr lvl="1"/>
            <a:r>
              <a:rPr lang="en-US" sz="2000" dirty="0"/>
              <a:t>Telephone number:</a:t>
            </a:r>
          </a:p>
          <a:p>
            <a:pPr lvl="1"/>
            <a:r>
              <a:rPr lang="en-US" sz="2000" dirty="0"/>
              <a:t>TA office hours: </a:t>
            </a:r>
          </a:p>
          <a:p>
            <a:pPr lvl="1"/>
            <a:r>
              <a:rPr lang="en-US" sz="2000" dirty="0"/>
              <a:t>TA e-mail: </a:t>
            </a:r>
            <a:r>
              <a:rPr lang="en-US" sz="2000" dirty="0" err="1"/>
              <a:t>bajajy@rpi.edu</a:t>
            </a:r>
            <a:endParaRPr lang="en-US" sz="2000" dirty="0"/>
          </a:p>
        </p:txBody>
      </p:sp>
      <p:sp>
        <p:nvSpPr>
          <p:cNvPr id="6" name="Slide Number Placeholder 5"/>
          <p:cNvSpPr>
            <a:spLocks noGrp="1"/>
          </p:cNvSpPr>
          <p:nvPr>
            <p:ph type="sldNum" sz="quarter" idx="12"/>
          </p:nvPr>
        </p:nvSpPr>
        <p:spPr/>
        <p:txBody>
          <a:bodyPr/>
          <a:lstStyle/>
          <a:p>
            <a:fld id="{1348FA58-ACD3-EF48-A0D6-1D05E71C8433}" type="slidenum">
              <a:rPr lang="en-US" smtClean="0"/>
              <a:pPr/>
              <a:t>6</a:t>
            </a:fld>
            <a:endParaRPr lang="en-US"/>
          </a:p>
        </p:txBody>
      </p:sp>
    </p:spTree>
    <p:extLst>
      <p:ext uri="{BB962C8B-B14F-4D97-AF65-F5344CB8AC3E}">
        <p14:creationId xmlns:p14="http://schemas.microsoft.com/office/powerpoint/2010/main" val="187870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503238" y="-106363"/>
            <a:ext cx="9072562" cy="1263651"/>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r>
              <a:rPr lang="en-GB" sz="3600">
                <a:latin typeface="News Gothic MT" charset="0"/>
                <a:ea typeface="ＭＳ Ｐゴシック" charset="0"/>
              </a:rPr>
              <a:t>RPI LMS Site</a:t>
            </a:r>
          </a:p>
        </p:txBody>
      </p:sp>
      <p:sp>
        <p:nvSpPr>
          <p:cNvPr id="20482" name="Rectangle 2"/>
          <p:cNvSpPr>
            <a:spLocks noGrp="1" noChangeArrowheads="1"/>
          </p:cNvSpPr>
          <p:nvPr>
            <p:ph idx="1"/>
          </p:nvPr>
        </p:nvSpPr>
        <p:spPr>
          <a:xfrm>
            <a:off x="620713" y="1228725"/>
            <a:ext cx="8915400" cy="4989513"/>
          </a:xfrm>
        </p:spPr>
        <p:txBody>
          <a:bodyPr/>
          <a:lstStyle/>
          <a:p>
            <a:r>
              <a:rPr lang="en-US" sz="2800" dirty="0">
                <a:latin typeface="News Gothic MT" charset="0"/>
                <a:ea typeface="ＭＳ Ｐゴシック" charset="0"/>
                <a:hlinkClick r:id="rId3"/>
              </a:rPr>
              <a:t>http://lms.rpi.edu/</a:t>
            </a:r>
            <a:endParaRPr lang="en-US" sz="2800" dirty="0">
              <a:latin typeface="News Gothic MT" charset="0"/>
              <a:ea typeface="ＭＳ Ｐゴシック" charset="0"/>
            </a:endParaRPr>
          </a:p>
          <a:p>
            <a:r>
              <a:rPr lang="en-US" sz="2400" dirty="0">
                <a:latin typeface="News Gothic MT" charset="0"/>
                <a:ea typeface="ＭＳ Ｐゴシック" charset="0"/>
              </a:rPr>
              <a:t>Syllabus</a:t>
            </a:r>
          </a:p>
          <a:p>
            <a:r>
              <a:rPr lang="en-US" sz="2400" dirty="0">
                <a:latin typeface="News Gothic MT" charset="0"/>
                <a:ea typeface="ＭＳ Ｐゴシック" charset="0"/>
              </a:rPr>
              <a:t>Schedule</a:t>
            </a:r>
          </a:p>
          <a:p>
            <a:r>
              <a:rPr lang="en-US" sz="2400" dirty="0">
                <a:latin typeface="News Gothic MT" charset="0"/>
                <a:ea typeface="ＭＳ Ｐゴシック" charset="0"/>
              </a:rPr>
              <a:t>Assignments</a:t>
            </a:r>
          </a:p>
          <a:p>
            <a:r>
              <a:rPr lang="en-US" sz="2400" dirty="0">
                <a:latin typeface="News Gothic MT" charset="0"/>
                <a:ea typeface="ＭＳ Ｐゴシック" charset="0"/>
              </a:rPr>
              <a:t>Assignment section submission of homework</a:t>
            </a:r>
          </a:p>
          <a:p>
            <a:r>
              <a:rPr lang="en-US" sz="2400" dirty="0">
                <a:latin typeface="News Gothic MT" charset="0"/>
                <a:ea typeface="ＭＳ Ｐゴシック" charset="0"/>
              </a:rPr>
              <a:t>Graded assignments returned</a:t>
            </a:r>
          </a:p>
          <a:p>
            <a:r>
              <a:rPr lang="en-US" sz="2400" dirty="0">
                <a:latin typeface="News Gothic MT" charset="0"/>
                <a:ea typeface="ＭＳ Ｐゴシック" charset="0"/>
              </a:rPr>
              <a:t>Grades</a:t>
            </a:r>
          </a:p>
          <a:p>
            <a:r>
              <a:rPr lang="en-US" sz="2400" dirty="0">
                <a:latin typeface="News Gothic MT" charset="0"/>
                <a:ea typeface="ＭＳ Ｐゴシック" charset="0"/>
              </a:rPr>
              <a:t>Discussion Boards</a:t>
            </a:r>
          </a:p>
        </p:txBody>
      </p:sp>
      <p:sp>
        <p:nvSpPr>
          <p:cNvPr id="20483"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2048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7BCEE3C6-C374-CE4A-B55E-C4B4ED129D06}" type="slidenum">
              <a:rPr lang="en-GB" sz="4000">
                <a:solidFill>
                  <a:schemeClr val="bg1"/>
                </a:solidFill>
                <a:latin typeface="Times New Roman" charset="0"/>
              </a:rPr>
              <a:pPr eaLnBrk="1"/>
              <a:t>7</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503238" y="153988"/>
            <a:ext cx="9072562" cy="1263650"/>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Introductions</a:t>
            </a:r>
            <a:br>
              <a:rPr lang="en-GB" sz="3600">
                <a:latin typeface="News Gothic MT" charset="0"/>
                <a:ea typeface="ＭＳ Ｐゴシック" charset="0"/>
              </a:rPr>
            </a:br>
            <a:endParaRPr lang="en-GB" sz="3600">
              <a:latin typeface="News Gothic MT" charset="0"/>
              <a:ea typeface="ＭＳ Ｐゴシック" charset="0"/>
            </a:endParaRPr>
          </a:p>
        </p:txBody>
      </p:sp>
      <p:sp>
        <p:nvSpPr>
          <p:cNvPr id="22530" name="Rectangle 2"/>
          <p:cNvSpPr>
            <a:spLocks noGrp="1" noChangeArrowheads="1"/>
          </p:cNvSpPr>
          <p:nvPr>
            <p:ph idx="1"/>
          </p:nvPr>
        </p:nvSpPr>
        <p:spPr>
          <a:xfrm>
            <a:off x="620713" y="1457325"/>
            <a:ext cx="8915400" cy="4989513"/>
          </a:xfrm>
        </p:spPr>
        <p:txBody>
          <a:bodyPr/>
          <a:lstStyle/>
          <a:p>
            <a:r>
              <a:rPr lang="en-US" sz="4000" dirty="0">
                <a:latin typeface="News Gothic MT" charset="0"/>
                <a:ea typeface="ＭＳ Ｐゴシック" charset="0"/>
              </a:rPr>
              <a:t>What is your name?</a:t>
            </a:r>
          </a:p>
          <a:p>
            <a:r>
              <a:rPr lang="en-US" sz="4000" dirty="0">
                <a:latin typeface="News Gothic MT" charset="0"/>
                <a:ea typeface="ＭＳ Ｐゴシック" charset="0"/>
              </a:rPr>
              <a:t>Where are you from?</a:t>
            </a:r>
          </a:p>
          <a:p>
            <a:r>
              <a:rPr lang="en-US" sz="4000" dirty="0">
                <a:latin typeface="News Gothic MT" charset="0"/>
                <a:ea typeface="ＭＳ Ｐゴシック" charset="0"/>
              </a:rPr>
              <a:t>What is your major?</a:t>
            </a:r>
          </a:p>
          <a:p>
            <a:r>
              <a:rPr lang="en-US" sz="4000" dirty="0">
                <a:latin typeface="News Gothic MT" charset="0"/>
                <a:ea typeface="ＭＳ Ｐゴシック" charset="0"/>
              </a:rPr>
              <a:t>What is one thing you want from this course?</a:t>
            </a:r>
          </a:p>
          <a:p>
            <a:r>
              <a:rPr lang="en-US" sz="4000" dirty="0">
                <a:latin typeface="News Gothic MT" charset="0"/>
                <a:ea typeface="ＭＳ Ｐゴシック" charset="0"/>
              </a:rPr>
              <a:t>What are some of your hobbies?</a:t>
            </a:r>
          </a:p>
        </p:txBody>
      </p:sp>
      <p:sp>
        <p:nvSpPr>
          <p:cNvPr id="22531"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2253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F226FB5C-2AA4-A545-B728-0F2B5E0A0DFF}" type="slidenum">
              <a:rPr lang="en-GB" sz="4000">
                <a:solidFill>
                  <a:schemeClr val="bg1"/>
                </a:solidFill>
                <a:latin typeface="Times New Roman" charset="0"/>
              </a:rPr>
              <a:pPr eaLnBrk="1"/>
              <a:t>8</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503238" y="153988"/>
            <a:ext cx="9072562" cy="1263650"/>
          </a:xfrm>
        </p:spPr>
        <p:txBody>
          <a:bodyPr/>
          <a:lstStyle/>
          <a:p>
            <a:pPr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600">
                <a:latin typeface="News Gothic MT" charset="0"/>
                <a:ea typeface="ＭＳ Ｐゴシック" charset="0"/>
              </a:rPr>
              <a:t>Introduction to ITWS</a:t>
            </a:r>
            <a:br>
              <a:rPr lang="en-GB" sz="3600">
                <a:latin typeface="News Gothic MT" charset="0"/>
                <a:ea typeface="ＭＳ Ｐゴシック" charset="0"/>
              </a:rPr>
            </a:br>
            <a:endParaRPr lang="en-GB" sz="3600">
              <a:latin typeface="News Gothic MT" charset="0"/>
              <a:ea typeface="ＭＳ Ｐゴシック" charset="0"/>
            </a:endParaRPr>
          </a:p>
        </p:txBody>
      </p:sp>
      <p:sp>
        <p:nvSpPr>
          <p:cNvPr id="24578" name="Rectangle 2"/>
          <p:cNvSpPr>
            <a:spLocks noGrp="1" noChangeArrowheads="1"/>
          </p:cNvSpPr>
          <p:nvPr>
            <p:ph idx="1"/>
          </p:nvPr>
        </p:nvSpPr>
        <p:spPr>
          <a:xfrm>
            <a:off x="620713" y="1457325"/>
            <a:ext cx="8915400" cy="4989513"/>
          </a:xfrm>
        </p:spPr>
        <p:txBody>
          <a:bodyPr/>
          <a:lstStyle/>
          <a:p>
            <a:r>
              <a:rPr lang="en-US" sz="4400" b="1">
                <a:latin typeface="News Gothic MT" charset="0"/>
                <a:ea typeface="ＭＳ Ｐゴシック" charset="0"/>
              </a:rPr>
              <a:t>What is IT?</a:t>
            </a:r>
          </a:p>
        </p:txBody>
      </p:sp>
      <p:sp>
        <p:nvSpPr>
          <p:cNvPr id="24579" name="Footer Placeholder 4"/>
          <p:cNvSpPr>
            <a:spLocks noGrp="1"/>
          </p:cNvSpPr>
          <p:nvPr>
            <p:ph type="ftr"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buFont typeface="Wingdings" charset="0"/>
              <a:buNone/>
            </a:pPr>
            <a:r>
              <a:rPr lang="en-GB" sz="1300">
                <a:solidFill>
                  <a:schemeClr val="bg1"/>
                </a:solidFill>
                <a:latin typeface="Times New Roman" charset="0"/>
              </a:rPr>
              <a:t>Intro to IT – Course Introduction</a:t>
            </a:r>
          </a:p>
        </p:txBody>
      </p:sp>
      <p:sp>
        <p:nvSpPr>
          <p:cNvPr id="2458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defRPr sz="2400">
                <a:solidFill>
                  <a:schemeClr val="tx1"/>
                </a:solidFill>
                <a:latin typeface="Arial" charset="0"/>
                <a:ea typeface="ＭＳ Ｐゴシック" charset="0"/>
                <a:cs typeface="ＭＳ Ｐゴシック" charset="0"/>
              </a:defRPr>
            </a:lvl1pPr>
            <a:lvl2pPr marL="742950" indent="-285750" eaLnBrk="0">
              <a:defRPr sz="2400">
                <a:solidFill>
                  <a:schemeClr val="tx1"/>
                </a:solidFill>
                <a:latin typeface="Arial" charset="0"/>
                <a:ea typeface="ＭＳ Ｐゴシック" charset="0"/>
              </a:defRPr>
            </a:lvl2pPr>
            <a:lvl3pPr marL="1143000" indent="-228600" eaLnBrk="0">
              <a:defRPr sz="2400">
                <a:solidFill>
                  <a:schemeClr val="tx1"/>
                </a:solidFill>
                <a:latin typeface="Arial" charset="0"/>
                <a:ea typeface="ＭＳ Ｐゴシック" charset="0"/>
              </a:defRPr>
            </a:lvl3pPr>
            <a:lvl4pPr marL="1600200" indent="-228600" eaLnBrk="0">
              <a:defRPr sz="2400">
                <a:solidFill>
                  <a:schemeClr val="tx1"/>
                </a:solidFill>
                <a:latin typeface="Arial" charset="0"/>
                <a:ea typeface="ＭＳ Ｐゴシック" charset="0"/>
              </a:defRPr>
            </a:lvl4pPr>
            <a:lvl5pPr marL="2057400" indent="-228600" eaLnBrk="0">
              <a:defRPr sz="2400">
                <a:solidFill>
                  <a:schemeClr val="tx1"/>
                </a:solidFill>
                <a:latin typeface="Arial" charset="0"/>
                <a:ea typeface="ＭＳ Ｐゴシック" charset="0"/>
              </a:defRPr>
            </a:lvl5pPr>
            <a:lvl6pPr marL="25146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6pPr>
            <a:lvl7pPr marL="29718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7pPr>
            <a:lvl8pPr marL="34290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8pPr>
            <a:lvl9pPr marL="3886200" indent="-228600" eaLnBrk="0" fontAlgn="base" hangingPunct="0">
              <a:lnSpc>
                <a:spcPct val="96000"/>
              </a:lnSpc>
              <a:spcBef>
                <a:spcPct val="0"/>
              </a:spcBef>
              <a:spcAft>
                <a:spcPct val="0"/>
              </a:spcAft>
              <a:buClr>
                <a:srgbClr val="000000"/>
              </a:buClr>
              <a:buSzPct val="45000"/>
              <a:buFont typeface="Wingdings" charset="0"/>
              <a:defRPr sz="2400">
                <a:solidFill>
                  <a:schemeClr val="tx1"/>
                </a:solidFill>
                <a:latin typeface="Arial" charset="0"/>
                <a:ea typeface="ＭＳ Ｐゴシック" charset="0"/>
              </a:defRPr>
            </a:lvl9pPr>
          </a:lstStyle>
          <a:p>
            <a:pPr eaLnBrk="1"/>
            <a:fld id="{30BF0B15-BBB5-B442-AABB-E6EBB914AA23}" type="slidenum">
              <a:rPr lang="en-GB" sz="4000">
                <a:solidFill>
                  <a:schemeClr val="bg1"/>
                </a:solidFill>
                <a:latin typeface="Times New Roman" charset="0"/>
              </a:rPr>
              <a:pPr eaLnBrk="1"/>
              <a:t>9</a:t>
            </a:fld>
            <a:endParaRPr lang="en-GB" sz="4000">
              <a:solidFill>
                <a:schemeClr val="bg1"/>
              </a:solidFill>
              <a:latin typeface="Times New Roman"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9722</TotalTime>
  <Words>1545</Words>
  <Application>Microsoft Macintosh PowerPoint</Application>
  <PresentationFormat>Custom</PresentationFormat>
  <Paragraphs>241</Paragraphs>
  <Slides>24</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ＭＳ Ｐゴシック</vt:lpstr>
      <vt:lpstr>Arial</vt:lpstr>
      <vt:lpstr>Bitstream Vera Sans</vt:lpstr>
      <vt:lpstr>News Gothic MT</vt:lpstr>
      <vt:lpstr>Times New Roman</vt:lpstr>
      <vt:lpstr>Wingdings</vt:lpstr>
      <vt:lpstr>Wingdings 2</vt:lpstr>
      <vt:lpstr>Breeze</vt:lpstr>
      <vt:lpstr>Recitation #1 : Groups</vt:lpstr>
      <vt:lpstr>Term Project Teams – Lally 102</vt:lpstr>
      <vt:lpstr>PowerPoint Presentation</vt:lpstr>
      <vt:lpstr>Introduction to ITWS Class Agenda for Jan 18</vt:lpstr>
      <vt:lpstr>whoami</vt:lpstr>
      <vt:lpstr>whoami</vt:lpstr>
      <vt:lpstr>Introduction to ITWS RPI LMS Site</vt:lpstr>
      <vt:lpstr>Introductions </vt:lpstr>
      <vt:lpstr>Introduction to ITWS </vt:lpstr>
      <vt:lpstr>Introduction to ITWS </vt:lpstr>
      <vt:lpstr>Introduction to ITWS </vt:lpstr>
      <vt:lpstr>Introduction to ITWS is: </vt:lpstr>
      <vt:lpstr>Introduction to ITWS Course Summary</vt:lpstr>
      <vt:lpstr>Introduction to ITWS Course Summary</vt:lpstr>
      <vt:lpstr>Introduction to ITWS Course Summary</vt:lpstr>
      <vt:lpstr>Introduction to ITWS Portion of the Course Calendar</vt:lpstr>
      <vt:lpstr>Introduction to ITWS Course Summary</vt:lpstr>
      <vt:lpstr>Introduction to ITWS Course Summary</vt:lpstr>
      <vt:lpstr>Introduction to ITWS Course Summary</vt:lpstr>
      <vt:lpstr>Introduction to ITWS Course Summary</vt:lpstr>
      <vt:lpstr>Introduction to ITWS Course Summary</vt:lpstr>
      <vt:lpstr>Introduction to ITWS Course Summary</vt:lpstr>
      <vt:lpstr>Introduction to ITWS Course Summary</vt:lpstr>
      <vt:lpstr>Introduction to ITWS Course Summary</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Hollinger</dc:creator>
  <cp:lastModifiedBy>Richard Plotka</cp:lastModifiedBy>
  <cp:revision>95</cp:revision>
  <cp:lastPrinted>2009-08-21T01:49:58Z</cp:lastPrinted>
  <dcterms:created xsi:type="dcterms:W3CDTF">2009-08-23T21:56:42Z</dcterms:created>
  <dcterms:modified xsi:type="dcterms:W3CDTF">2018-01-18T03:40:36Z</dcterms:modified>
</cp:coreProperties>
</file>