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  <p:sldId id="267" r:id="rId9"/>
    <p:sldId id="269" r:id="rId10"/>
    <p:sldId id="265" r:id="rId11"/>
    <p:sldId id="266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3E1F4-2082-443A-AA7A-C213FD5B2732}">
          <p14:sldIdLst>
            <p14:sldId id="257"/>
            <p14:sldId id="258"/>
            <p14:sldId id="264"/>
            <p14:sldId id="259"/>
            <p14:sldId id="260"/>
            <p14:sldId id="261"/>
            <p14:sldId id="263"/>
            <p14:sldId id="267"/>
            <p14:sldId id="269"/>
            <p14:sldId id="265"/>
            <p14:sldId id="266"/>
            <p14:sldId id="268"/>
          </p14:sldIdLst>
        </p14:section>
        <p14:section name="Untitled Section" id="{2A07ECB5-66E8-4685-9DDB-F0072C658CE0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66B46-3749-9E43-8517-0B032BA8568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A6011-75F5-4E43-B270-17CBA333D8DF}">
      <dgm:prSet phldrT="[Text]"/>
      <dgm:spPr/>
      <dgm:t>
        <a:bodyPr/>
        <a:lstStyle/>
        <a:p>
          <a:r>
            <a:rPr lang="en-US" dirty="0" err="1"/>
            <a:t>iit</a:t>
          </a:r>
          <a:endParaRPr lang="en-US" dirty="0"/>
        </a:p>
      </dgm:t>
    </dgm:pt>
    <dgm:pt modelId="{7EE477DA-C84E-8344-8732-E5226C05FE8F}" type="parTrans" cxnId="{A734077A-FFF3-B148-AD80-1D2A36DE7FF8}">
      <dgm:prSet/>
      <dgm:spPr/>
      <dgm:t>
        <a:bodyPr/>
        <a:lstStyle/>
        <a:p>
          <a:endParaRPr lang="en-US"/>
        </a:p>
      </dgm:t>
    </dgm:pt>
    <dgm:pt modelId="{9872A29F-614B-5D43-ABE7-6DA8F80228C7}" type="sibTrans" cxnId="{A734077A-FFF3-B148-AD80-1D2A36DE7FF8}">
      <dgm:prSet/>
      <dgm:spPr/>
      <dgm:t>
        <a:bodyPr/>
        <a:lstStyle/>
        <a:p>
          <a:endParaRPr lang="en-US"/>
        </a:p>
      </dgm:t>
    </dgm:pt>
    <dgm:pt modelId="{77F3B7A6-C4CD-4746-9FC7-DF52780DA870}">
      <dgm:prSet phldrT="[Text]"/>
      <dgm:spPr/>
      <dgm:t>
        <a:bodyPr/>
        <a:lstStyle/>
        <a:p>
          <a:pPr algn="l"/>
          <a:r>
            <a:rPr lang="en-US" dirty="0" err="1"/>
            <a:t>index.html</a:t>
          </a:r>
          <a:endParaRPr lang="en-US" dirty="0"/>
        </a:p>
      </dgm:t>
    </dgm:pt>
    <dgm:pt modelId="{E6EA937F-FE07-0A4F-B84C-71E0AADF24C5}" type="parTrans" cxnId="{8D075960-7C42-0A45-BF46-9268F7D2F9DF}">
      <dgm:prSet/>
      <dgm:spPr/>
      <dgm:t>
        <a:bodyPr/>
        <a:lstStyle/>
        <a:p>
          <a:endParaRPr lang="en-US"/>
        </a:p>
      </dgm:t>
    </dgm:pt>
    <dgm:pt modelId="{B1A2311C-0525-DB4B-9F6B-34D911A2D742}" type="sibTrans" cxnId="{8D075960-7C42-0A45-BF46-9268F7D2F9DF}">
      <dgm:prSet/>
      <dgm:spPr/>
      <dgm:t>
        <a:bodyPr/>
        <a:lstStyle/>
        <a:p>
          <a:endParaRPr lang="en-US"/>
        </a:p>
      </dgm:t>
    </dgm:pt>
    <dgm:pt modelId="{1D24AB41-EA3A-E04C-B8A0-941F1C73532A}">
      <dgm:prSet phldrT="[Text]"/>
      <dgm:spPr/>
      <dgm:t>
        <a:bodyPr/>
        <a:lstStyle/>
        <a:p>
          <a:r>
            <a:rPr lang="en-US" dirty="0"/>
            <a:t>lab3</a:t>
          </a:r>
        </a:p>
      </dgm:t>
    </dgm:pt>
    <dgm:pt modelId="{37881FF3-8DBA-4F4F-B7ED-A78CB744038A}" type="parTrans" cxnId="{A4D15BC4-5EC7-5745-B0C3-73AF85854B36}">
      <dgm:prSet/>
      <dgm:spPr/>
      <dgm:t>
        <a:bodyPr/>
        <a:lstStyle/>
        <a:p>
          <a:endParaRPr lang="en-US"/>
        </a:p>
      </dgm:t>
    </dgm:pt>
    <dgm:pt modelId="{EBE70BC8-DB6E-4E40-B091-E4C6A871F606}" type="sibTrans" cxnId="{A4D15BC4-5EC7-5745-B0C3-73AF85854B36}">
      <dgm:prSet/>
      <dgm:spPr/>
      <dgm:t>
        <a:bodyPr/>
        <a:lstStyle/>
        <a:p>
          <a:endParaRPr lang="en-US"/>
        </a:p>
      </dgm:t>
    </dgm:pt>
    <dgm:pt modelId="{CFEE5FF5-73CA-9F4F-BCC5-5A6E65FFD011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73708FC4-0CBC-2141-9124-320B8E99E83F}" type="parTrans" cxnId="{3017AC7E-E843-CB45-8250-E60F8B169F17}">
      <dgm:prSet/>
      <dgm:spPr/>
      <dgm:t>
        <a:bodyPr/>
        <a:lstStyle/>
        <a:p>
          <a:endParaRPr lang="en-US"/>
        </a:p>
      </dgm:t>
    </dgm:pt>
    <dgm:pt modelId="{99B29ACF-5E2A-5D48-8BA5-A3ED452A6525}" type="sibTrans" cxnId="{3017AC7E-E843-CB45-8250-E60F8B169F17}">
      <dgm:prSet/>
      <dgm:spPr/>
      <dgm:t>
        <a:bodyPr/>
        <a:lstStyle/>
        <a:p>
          <a:endParaRPr lang="en-US"/>
        </a:p>
      </dgm:t>
    </dgm:pt>
    <dgm:pt modelId="{8D7A4859-98FA-414B-9C0C-555E05D573DD}">
      <dgm:prSet phldrT="[Text]"/>
      <dgm:spPr/>
      <dgm:t>
        <a:bodyPr/>
        <a:lstStyle/>
        <a:p>
          <a:r>
            <a:rPr lang="en-US" dirty="0"/>
            <a:t>lab2.css</a:t>
          </a:r>
        </a:p>
      </dgm:t>
    </dgm:pt>
    <dgm:pt modelId="{68DE3665-CF48-2F42-BEEC-75095DB0D242}" type="parTrans" cxnId="{343AE424-AB8F-034B-828C-76D82B5BC59B}">
      <dgm:prSet/>
      <dgm:spPr/>
      <dgm:t>
        <a:bodyPr/>
        <a:lstStyle/>
        <a:p>
          <a:endParaRPr lang="en-US"/>
        </a:p>
      </dgm:t>
    </dgm:pt>
    <dgm:pt modelId="{4AEDAFE1-A4B6-3A48-A2CF-9242AA1D6955}" type="sibTrans" cxnId="{343AE424-AB8F-034B-828C-76D82B5BC59B}">
      <dgm:prSet/>
      <dgm:spPr/>
      <dgm:t>
        <a:bodyPr/>
        <a:lstStyle/>
        <a:p>
          <a:endParaRPr lang="en-US"/>
        </a:p>
      </dgm:t>
    </dgm:pt>
    <dgm:pt modelId="{4368ECE4-F571-8A47-B572-F300F79438EF}">
      <dgm:prSet phldrT="[Text]"/>
      <dgm:spPr/>
      <dgm:t>
        <a:bodyPr/>
        <a:lstStyle/>
        <a:p>
          <a:r>
            <a:rPr lang="en-US" dirty="0" err="1"/>
            <a:t>projects.html</a:t>
          </a:r>
          <a:endParaRPr lang="en-US" dirty="0"/>
        </a:p>
      </dgm:t>
    </dgm:pt>
    <dgm:pt modelId="{B84AFB3F-0A7E-C74E-A362-A4CE6D924B92}" type="parTrans" cxnId="{4F948783-75DE-A847-B6D1-219DAD0F0AB5}">
      <dgm:prSet/>
      <dgm:spPr/>
      <dgm:t>
        <a:bodyPr/>
        <a:lstStyle/>
        <a:p>
          <a:endParaRPr lang="en-US"/>
        </a:p>
      </dgm:t>
    </dgm:pt>
    <dgm:pt modelId="{2094C1D9-AC25-464B-BAB8-3B2BD943501B}" type="sibTrans" cxnId="{4F948783-75DE-A847-B6D1-219DAD0F0AB5}">
      <dgm:prSet/>
      <dgm:spPr/>
      <dgm:t>
        <a:bodyPr/>
        <a:lstStyle/>
        <a:p>
          <a:endParaRPr lang="en-US"/>
        </a:p>
      </dgm:t>
    </dgm:pt>
    <dgm:pt modelId="{40A6A0AA-C7FA-394C-A913-4E4775AE3AC8}">
      <dgm:prSet phldrT="[Text]"/>
      <dgm:spPr/>
      <dgm:t>
        <a:bodyPr/>
        <a:lstStyle/>
        <a:p>
          <a:r>
            <a:rPr lang="en-US" dirty="0"/>
            <a:t>lab3.css</a:t>
          </a:r>
        </a:p>
      </dgm:t>
    </dgm:pt>
    <dgm:pt modelId="{04808231-87AE-A644-AC68-59E06258EFE9}" type="parTrans" cxnId="{EA978B26-9BE8-014F-BA66-A51543001C52}">
      <dgm:prSet/>
      <dgm:spPr/>
      <dgm:t>
        <a:bodyPr/>
        <a:lstStyle/>
        <a:p>
          <a:endParaRPr lang="en-US"/>
        </a:p>
      </dgm:t>
    </dgm:pt>
    <dgm:pt modelId="{7B0F6639-217D-D649-9050-B8719E06E675}" type="sibTrans" cxnId="{EA978B26-9BE8-014F-BA66-A51543001C52}">
      <dgm:prSet/>
      <dgm:spPr/>
      <dgm:t>
        <a:bodyPr/>
        <a:lstStyle/>
        <a:p>
          <a:endParaRPr lang="en-US"/>
        </a:p>
      </dgm:t>
    </dgm:pt>
    <dgm:pt modelId="{E9451FB3-19B3-4348-9A04-C4F004EA4822}">
      <dgm:prSet phldrT="[Text]"/>
      <dgm:spPr/>
      <dgm:t>
        <a:bodyPr/>
        <a:lstStyle/>
        <a:p>
          <a:r>
            <a:rPr lang="en-US" dirty="0" err="1"/>
            <a:t>someimage.png</a:t>
          </a:r>
          <a:endParaRPr lang="en-US" dirty="0"/>
        </a:p>
      </dgm:t>
    </dgm:pt>
    <dgm:pt modelId="{6409F879-7D69-2347-BEB9-0039503C0FFA}" type="parTrans" cxnId="{EEA8D887-4888-614B-A73D-5CCF0A03B29D}">
      <dgm:prSet/>
      <dgm:spPr/>
      <dgm:t>
        <a:bodyPr/>
        <a:lstStyle/>
        <a:p>
          <a:endParaRPr lang="en-US"/>
        </a:p>
      </dgm:t>
    </dgm:pt>
    <dgm:pt modelId="{558368BF-3900-2C4B-88DA-4E507E7AB485}" type="sibTrans" cxnId="{EEA8D887-4888-614B-A73D-5CCF0A03B29D}">
      <dgm:prSet/>
      <dgm:spPr/>
      <dgm:t>
        <a:bodyPr/>
        <a:lstStyle/>
        <a:p>
          <a:endParaRPr lang="en-US"/>
        </a:p>
      </dgm:t>
    </dgm:pt>
    <dgm:pt modelId="{F657BA43-9199-4B4D-9570-43790F3E93F6}">
      <dgm:prSet phldrT="[Text]"/>
      <dgm:spPr/>
      <dgm:t>
        <a:bodyPr/>
        <a:lstStyle/>
        <a:p>
          <a:pPr algn="l"/>
          <a:r>
            <a:rPr lang="en-US" dirty="0"/>
            <a:t>lab2</a:t>
          </a:r>
        </a:p>
      </dgm:t>
    </dgm:pt>
    <dgm:pt modelId="{58A696A7-CCBD-C54E-A2CE-4ACEBC642DB4}" type="parTrans" cxnId="{C961A599-6DAD-484F-969F-224261007D99}">
      <dgm:prSet/>
      <dgm:spPr/>
      <dgm:t>
        <a:bodyPr/>
        <a:lstStyle/>
        <a:p>
          <a:endParaRPr lang="en-US"/>
        </a:p>
      </dgm:t>
    </dgm:pt>
    <dgm:pt modelId="{D7CCC804-EE0A-E848-A517-41A74AC81185}" type="sibTrans" cxnId="{C961A599-6DAD-484F-969F-224261007D99}">
      <dgm:prSet/>
      <dgm:spPr/>
      <dgm:t>
        <a:bodyPr/>
        <a:lstStyle/>
        <a:p>
          <a:endParaRPr lang="en-US"/>
        </a:p>
      </dgm:t>
    </dgm:pt>
    <dgm:pt modelId="{2D9BFC38-A452-4E4A-B543-8624881BD4E3}">
      <dgm:prSet phldrT="[Text]"/>
      <dgm:spPr/>
      <dgm:t>
        <a:bodyPr/>
        <a:lstStyle/>
        <a:p>
          <a:pPr algn="l"/>
          <a:r>
            <a:rPr lang="en-US" dirty="0" err="1"/>
            <a:t>resume.html</a:t>
          </a:r>
          <a:endParaRPr lang="en-US" dirty="0"/>
        </a:p>
      </dgm:t>
    </dgm:pt>
    <dgm:pt modelId="{E75DC62A-2677-4B4A-A184-D84059BA6C71}" type="parTrans" cxnId="{8D0BEF2C-3DD8-614B-9343-09B4824CABDE}">
      <dgm:prSet/>
      <dgm:spPr/>
      <dgm:t>
        <a:bodyPr/>
        <a:lstStyle/>
        <a:p>
          <a:endParaRPr lang="en-US"/>
        </a:p>
      </dgm:t>
    </dgm:pt>
    <dgm:pt modelId="{EBACE1E4-B0A5-8045-87A6-5CB7E0C1354F}" type="sibTrans" cxnId="{8D0BEF2C-3DD8-614B-9343-09B4824CABDE}">
      <dgm:prSet/>
      <dgm:spPr/>
      <dgm:t>
        <a:bodyPr/>
        <a:lstStyle/>
        <a:p>
          <a:endParaRPr lang="en-US"/>
        </a:p>
      </dgm:t>
    </dgm:pt>
    <dgm:pt modelId="{EB89B283-770B-9F4A-B876-68A5C1A92CE1}" type="pres">
      <dgm:prSet presAssocID="{2B066B46-3749-9E43-8517-0B032BA856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C09D55-1174-BD47-805A-B12EF4A729B7}" type="pres">
      <dgm:prSet presAssocID="{E07A6011-75F5-4E43-B270-17CBA333D8DF}" presName="root" presStyleCnt="0"/>
      <dgm:spPr/>
    </dgm:pt>
    <dgm:pt modelId="{B5D99A26-60BC-174C-8CDA-7FB494A2DFDE}" type="pres">
      <dgm:prSet presAssocID="{E07A6011-75F5-4E43-B270-17CBA333D8DF}" presName="rootComposite" presStyleCnt="0"/>
      <dgm:spPr/>
    </dgm:pt>
    <dgm:pt modelId="{B71C2A58-71B8-DC46-B663-7ACE7DC124B0}" type="pres">
      <dgm:prSet presAssocID="{E07A6011-75F5-4E43-B270-17CBA333D8DF}" presName="rootText" presStyleLbl="node1" presStyleIdx="0" presStyleCnt="1" custScaleX="59379" custScaleY="35686" custLinFactNeighborX="-813"/>
      <dgm:spPr/>
    </dgm:pt>
    <dgm:pt modelId="{B782DE00-63B8-5D49-9DF7-34EB4600AB8C}" type="pres">
      <dgm:prSet presAssocID="{E07A6011-75F5-4E43-B270-17CBA333D8DF}" presName="rootConnector" presStyleLbl="node1" presStyleIdx="0" presStyleCnt="1"/>
      <dgm:spPr/>
    </dgm:pt>
    <dgm:pt modelId="{522CB71B-35EA-E147-A8BE-840979794992}" type="pres">
      <dgm:prSet presAssocID="{E07A6011-75F5-4E43-B270-17CBA333D8DF}" presName="childShape" presStyleCnt="0"/>
      <dgm:spPr/>
    </dgm:pt>
    <dgm:pt modelId="{CCD453EB-F177-B948-9B75-3929DB5D1FF1}" type="pres">
      <dgm:prSet presAssocID="{E6EA937F-FE07-0A4F-B84C-71E0AADF24C5}" presName="Name13" presStyleLbl="parChTrans1D2" presStyleIdx="0" presStyleCnt="4"/>
      <dgm:spPr/>
    </dgm:pt>
    <dgm:pt modelId="{47C542C6-7E4C-674E-B389-87E207C120EC}" type="pres">
      <dgm:prSet presAssocID="{77F3B7A6-C4CD-4746-9FC7-DF52780DA870}" presName="childText" presStyleLbl="bgAcc1" presStyleIdx="0" presStyleCnt="4" custScaleX="98485" custScaleY="33298" custLinFactNeighborX="2112">
        <dgm:presLayoutVars>
          <dgm:bulletEnabled val="1"/>
        </dgm:presLayoutVars>
      </dgm:prSet>
      <dgm:spPr/>
    </dgm:pt>
    <dgm:pt modelId="{1650AF45-1B89-EE48-AE4E-85ADD9ED8869}" type="pres">
      <dgm:prSet presAssocID="{58A696A7-CCBD-C54E-A2CE-4ACEBC642DB4}" presName="Name13" presStyleLbl="parChTrans1D2" presStyleIdx="1" presStyleCnt="4"/>
      <dgm:spPr/>
    </dgm:pt>
    <dgm:pt modelId="{D4C3FD3E-A777-A745-850A-BB021BFB7042}" type="pres">
      <dgm:prSet presAssocID="{F657BA43-9199-4B4D-9570-43790F3E93F6}" presName="childText" presStyleLbl="bgAcc1" presStyleIdx="1" presStyleCnt="4" custScaleY="64231">
        <dgm:presLayoutVars>
          <dgm:bulletEnabled val="1"/>
        </dgm:presLayoutVars>
      </dgm:prSet>
      <dgm:spPr/>
    </dgm:pt>
    <dgm:pt modelId="{D987207E-7BE4-1A46-B0E8-EE7A2166079C}" type="pres">
      <dgm:prSet presAssocID="{37881FF3-8DBA-4F4F-B7ED-A78CB744038A}" presName="Name13" presStyleLbl="parChTrans1D2" presStyleIdx="2" presStyleCnt="4"/>
      <dgm:spPr/>
    </dgm:pt>
    <dgm:pt modelId="{E81B3E6A-6B7F-7745-B1E6-DE9CA60C938E}" type="pres">
      <dgm:prSet presAssocID="{1D24AB41-EA3A-E04C-B8A0-941F1C73532A}" presName="childText" presStyleLbl="bgAcc1" presStyleIdx="2" presStyleCnt="4" custScaleY="64799" custLinFactNeighborX="2112">
        <dgm:presLayoutVars>
          <dgm:bulletEnabled val="1"/>
        </dgm:presLayoutVars>
      </dgm:prSet>
      <dgm:spPr/>
    </dgm:pt>
    <dgm:pt modelId="{70A32056-AF1F-4C47-88E4-E57551D5F208}" type="pres">
      <dgm:prSet presAssocID="{73708FC4-0CBC-2141-9124-320B8E99E83F}" presName="Name13" presStyleLbl="parChTrans1D2" presStyleIdx="3" presStyleCnt="4"/>
      <dgm:spPr/>
    </dgm:pt>
    <dgm:pt modelId="{B1C9317A-5FDE-314A-BC37-00A04CBE918E}" type="pres">
      <dgm:prSet presAssocID="{CFEE5FF5-73CA-9F4F-BCC5-5A6E65FFD011}" presName="childText" presStyleLbl="bgAcc1" presStyleIdx="3" presStyleCnt="4" custScaleY="90012" custLinFactNeighborX="2112">
        <dgm:presLayoutVars>
          <dgm:bulletEnabled val="1"/>
        </dgm:presLayoutVars>
      </dgm:prSet>
      <dgm:spPr/>
    </dgm:pt>
  </dgm:ptLst>
  <dgm:cxnLst>
    <dgm:cxn modelId="{F3946701-2173-3845-BA0E-8DCB38933445}" type="presOf" srcId="{F657BA43-9199-4B4D-9570-43790F3E93F6}" destId="{D4C3FD3E-A777-A745-850A-BB021BFB7042}" srcOrd="0" destOrd="0" presId="urn:microsoft.com/office/officeart/2005/8/layout/hierarchy3"/>
    <dgm:cxn modelId="{CE6AC419-2F51-E04B-8933-83BB2DA8D254}" type="presOf" srcId="{CFEE5FF5-73CA-9F4F-BCC5-5A6E65FFD011}" destId="{B1C9317A-5FDE-314A-BC37-00A04CBE918E}" srcOrd="0" destOrd="0" presId="urn:microsoft.com/office/officeart/2005/8/layout/hierarchy3"/>
    <dgm:cxn modelId="{8FD3611F-0FED-144F-9B5A-E28DE4EC475A}" type="presOf" srcId="{4368ECE4-F571-8A47-B572-F300F79438EF}" destId="{E81B3E6A-6B7F-7745-B1E6-DE9CA60C938E}" srcOrd="0" destOrd="1" presId="urn:microsoft.com/office/officeart/2005/8/layout/hierarchy3"/>
    <dgm:cxn modelId="{343AE424-AB8F-034B-828C-76D82B5BC59B}" srcId="{CFEE5FF5-73CA-9F4F-BCC5-5A6E65FFD011}" destId="{8D7A4859-98FA-414B-9C0C-555E05D573DD}" srcOrd="0" destOrd="0" parTransId="{68DE3665-CF48-2F42-BEEC-75095DB0D242}" sibTransId="{4AEDAFE1-A4B6-3A48-A2CF-9242AA1D6955}"/>
    <dgm:cxn modelId="{EA978B26-9BE8-014F-BA66-A51543001C52}" srcId="{CFEE5FF5-73CA-9F4F-BCC5-5A6E65FFD011}" destId="{40A6A0AA-C7FA-394C-A913-4E4775AE3AC8}" srcOrd="1" destOrd="0" parTransId="{04808231-87AE-A644-AC68-59E06258EFE9}" sibTransId="{7B0F6639-217D-D649-9050-B8719E06E675}"/>
    <dgm:cxn modelId="{8D0BEF2C-3DD8-614B-9343-09B4824CABDE}" srcId="{F657BA43-9199-4B4D-9570-43790F3E93F6}" destId="{2D9BFC38-A452-4E4A-B543-8624881BD4E3}" srcOrd="0" destOrd="0" parTransId="{E75DC62A-2677-4B4A-A184-D84059BA6C71}" sibTransId="{EBACE1E4-B0A5-8045-87A6-5CB7E0C1354F}"/>
    <dgm:cxn modelId="{A1A4B952-EE01-4E40-A24B-17FB05E87DBD}" type="presOf" srcId="{2B066B46-3749-9E43-8517-0B032BA85685}" destId="{EB89B283-770B-9F4A-B876-68A5C1A92CE1}" srcOrd="0" destOrd="0" presId="urn:microsoft.com/office/officeart/2005/8/layout/hierarchy3"/>
    <dgm:cxn modelId="{783B4E59-D3E0-B545-B4AB-EA438A19DFBB}" type="presOf" srcId="{40A6A0AA-C7FA-394C-A913-4E4775AE3AC8}" destId="{B1C9317A-5FDE-314A-BC37-00A04CBE918E}" srcOrd="0" destOrd="2" presId="urn:microsoft.com/office/officeart/2005/8/layout/hierarchy3"/>
    <dgm:cxn modelId="{8D075960-7C42-0A45-BF46-9268F7D2F9DF}" srcId="{E07A6011-75F5-4E43-B270-17CBA333D8DF}" destId="{77F3B7A6-C4CD-4746-9FC7-DF52780DA870}" srcOrd="0" destOrd="0" parTransId="{E6EA937F-FE07-0A4F-B84C-71E0AADF24C5}" sibTransId="{B1A2311C-0525-DB4B-9F6B-34D911A2D742}"/>
    <dgm:cxn modelId="{2E825966-60A3-D441-B605-CABAF2421D88}" type="presOf" srcId="{E6EA937F-FE07-0A4F-B84C-71E0AADF24C5}" destId="{CCD453EB-F177-B948-9B75-3929DB5D1FF1}" srcOrd="0" destOrd="0" presId="urn:microsoft.com/office/officeart/2005/8/layout/hierarchy3"/>
    <dgm:cxn modelId="{A734077A-FFF3-B148-AD80-1D2A36DE7FF8}" srcId="{2B066B46-3749-9E43-8517-0B032BA85685}" destId="{E07A6011-75F5-4E43-B270-17CBA333D8DF}" srcOrd="0" destOrd="0" parTransId="{7EE477DA-C84E-8344-8732-E5226C05FE8F}" sibTransId="{9872A29F-614B-5D43-ABE7-6DA8F80228C7}"/>
    <dgm:cxn modelId="{377CD77B-7459-1245-81FC-A3BBF269564D}" type="presOf" srcId="{77F3B7A6-C4CD-4746-9FC7-DF52780DA870}" destId="{47C542C6-7E4C-674E-B389-87E207C120EC}" srcOrd="0" destOrd="0" presId="urn:microsoft.com/office/officeart/2005/8/layout/hierarchy3"/>
    <dgm:cxn modelId="{3017AC7E-E843-CB45-8250-E60F8B169F17}" srcId="{E07A6011-75F5-4E43-B270-17CBA333D8DF}" destId="{CFEE5FF5-73CA-9F4F-BCC5-5A6E65FFD011}" srcOrd="3" destOrd="0" parTransId="{73708FC4-0CBC-2141-9124-320B8E99E83F}" sibTransId="{99B29ACF-5E2A-5D48-8BA5-A3ED452A6525}"/>
    <dgm:cxn modelId="{4F948783-75DE-A847-B6D1-219DAD0F0AB5}" srcId="{1D24AB41-EA3A-E04C-B8A0-941F1C73532A}" destId="{4368ECE4-F571-8A47-B572-F300F79438EF}" srcOrd="0" destOrd="0" parTransId="{B84AFB3F-0A7E-C74E-A362-A4CE6D924B92}" sibTransId="{2094C1D9-AC25-464B-BAB8-3B2BD943501B}"/>
    <dgm:cxn modelId="{EEA8D887-4888-614B-A73D-5CCF0A03B29D}" srcId="{CFEE5FF5-73CA-9F4F-BCC5-5A6E65FFD011}" destId="{E9451FB3-19B3-4348-9A04-C4F004EA4822}" srcOrd="2" destOrd="0" parTransId="{6409F879-7D69-2347-BEB9-0039503C0FFA}" sibTransId="{558368BF-3900-2C4B-88DA-4E507E7AB485}"/>
    <dgm:cxn modelId="{C961A599-6DAD-484F-969F-224261007D99}" srcId="{E07A6011-75F5-4E43-B270-17CBA333D8DF}" destId="{F657BA43-9199-4B4D-9570-43790F3E93F6}" srcOrd="1" destOrd="0" parTransId="{58A696A7-CCBD-C54E-A2CE-4ACEBC642DB4}" sibTransId="{D7CCC804-EE0A-E848-A517-41A74AC81185}"/>
    <dgm:cxn modelId="{AF5554AB-3B75-CD48-80BA-9EF2C7337DC7}" type="presOf" srcId="{1D24AB41-EA3A-E04C-B8A0-941F1C73532A}" destId="{E81B3E6A-6B7F-7745-B1E6-DE9CA60C938E}" srcOrd="0" destOrd="0" presId="urn:microsoft.com/office/officeart/2005/8/layout/hierarchy3"/>
    <dgm:cxn modelId="{9E5B2DB3-2A76-7242-A3BF-B1CD0851789B}" type="presOf" srcId="{37881FF3-8DBA-4F4F-B7ED-A78CB744038A}" destId="{D987207E-7BE4-1A46-B0E8-EE7A2166079C}" srcOrd="0" destOrd="0" presId="urn:microsoft.com/office/officeart/2005/8/layout/hierarchy3"/>
    <dgm:cxn modelId="{A4D15BC4-5EC7-5745-B0C3-73AF85854B36}" srcId="{E07A6011-75F5-4E43-B270-17CBA333D8DF}" destId="{1D24AB41-EA3A-E04C-B8A0-941F1C73532A}" srcOrd="2" destOrd="0" parTransId="{37881FF3-8DBA-4F4F-B7ED-A78CB744038A}" sibTransId="{EBE70BC8-DB6E-4E40-B091-E4C6A871F606}"/>
    <dgm:cxn modelId="{2E66C4CB-B086-824F-891B-89C710C1223E}" type="presOf" srcId="{73708FC4-0CBC-2141-9124-320B8E99E83F}" destId="{70A32056-AF1F-4C47-88E4-E57551D5F208}" srcOrd="0" destOrd="0" presId="urn:microsoft.com/office/officeart/2005/8/layout/hierarchy3"/>
    <dgm:cxn modelId="{F54A13CC-B118-534B-9B19-8438FEB3B53C}" type="presOf" srcId="{E9451FB3-19B3-4348-9A04-C4F004EA4822}" destId="{B1C9317A-5FDE-314A-BC37-00A04CBE918E}" srcOrd="0" destOrd="3" presId="urn:microsoft.com/office/officeart/2005/8/layout/hierarchy3"/>
    <dgm:cxn modelId="{B3BA4ED0-7814-CF40-A3D2-2217928F2D8D}" type="presOf" srcId="{58A696A7-CCBD-C54E-A2CE-4ACEBC642DB4}" destId="{1650AF45-1B89-EE48-AE4E-85ADD9ED8869}" srcOrd="0" destOrd="0" presId="urn:microsoft.com/office/officeart/2005/8/layout/hierarchy3"/>
    <dgm:cxn modelId="{80CD82EB-5EB6-0E43-88DB-19F55EEB021B}" type="presOf" srcId="{2D9BFC38-A452-4E4A-B543-8624881BD4E3}" destId="{D4C3FD3E-A777-A745-850A-BB021BFB7042}" srcOrd="0" destOrd="1" presId="urn:microsoft.com/office/officeart/2005/8/layout/hierarchy3"/>
    <dgm:cxn modelId="{F00A72F0-C495-DC4C-B953-7D7515286E67}" type="presOf" srcId="{E07A6011-75F5-4E43-B270-17CBA333D8DF}" destId="{B71C2A58-71B8-DC46-B663-7ACE7DC124B0}" srcOrd="0" destOrd="0" presId="urn:microsoft.com/office/officeart/2005/8/layout/hierarchy3"/>
    <dgm:cxn modelId="{033EEAF3-DB25-3142-A43B-4AD5F9DD2845}" type="presOf" srcId="{8D7A4859-98FA-414B-9C0C-555E05D573DD}" destId="{B1C9317A-5FDE-314A-BC37-00A04CBE918E}" srcOrd="0" destOrd="1" presId="urn:microsoft.com/office/officeart/2005/8/layout/hierarchy3"/>
    <dgm:cxn modelId="{CD27ACF5-3CFA-1B40-B200-0E88795E167C}" type="presOf" srcId="{E07A6011-75F5-4E43-B270-17CBA333D8DF}" destId="{B782DE00-63B8-5D49-9DF7-34EB4600AB8C}" srcOrd="1" destOrd="0" presId="urn:microsoft.com/office/officeart/2005/8/layout/hierarchy3"/>
    <dgm:cxn modelId="{9D93F7B3-8E57-BC47-87C1-96FD53773169}" type="presParOf" srcId="{EB89B283-770B-9F4A-B876-68A5C1A92CE1}" destId="{36C09D55-1174-BD47-805A-B12EF4A729B7}" srcOrd="0" destOrd="0" presId="urn:microsoft.com/office/officeart/2005/8/layout/hierarchy3"/>
    <dgm:cxn modelId="{93A89160-A5C4-9341-9EB6-039246E640C3}" type="presParOf" srcId="{36C09D55-1174-BD47-805A-B12EF4A729B7}" destId="{B5D99A26-60BC-174C-8CDA-7FB494A2DFDE}" srcOrd="0" destOrd="0" presId="urn:microsoft.com/office/officeart/2005/8/layout/hierarchy3"/>
    <dgm:cxn modelId="{8884AF50-120A-994C-8381-AB557266339E}" type="presParOf" srcId="{B5D99A26-60BC-174C-8CDA-7FB494A2DFDE}" destId="{B71C2A58-71B8-DC46-B663-7ACE7DC124B0}" srcOrd="0" destOrd="0" presId="urn:microsoft.com/office/officeart/2005/8/layout/hierarchy3"/>
    <dgm:cxn modelId="{65F03886-9964-3747-B9F0-C33BE8347985}" type="presParOf" srcId="{B5D99A26-60BC-174C-8CDA-7FB494A2DFDE}" destId="{B782DE00-63B8-5D49-9DF7-34EB4600AB8C}" srcOrd="1" destOrd="0" presId="urn:microsoft.com/office/officeart/2005/8/layout/hierarchy3"/>
    <dgm:cxn modelId="{F69F8231-32A8-FE43-8E30-BD7A9ECFCBB0}" type="presParOf" srcId="{36C09D55-1174-BD47-805A-B12EF4A729B7}" destId="{522CB71B-35EA-E147-A8BE-840979794992}" srcOrd="1" destOrd="0" presId="urn:microsoft.com/office/officeart/2005/8/layout/hierarchy3"/>
    <dgm:cxn modelId="{C319D68C-37DB-5C43-8CF8-F6F66AB632D2}" type="presParOf" srcId="{522CB71B-35EA-E147-A8BE-840979794992}" destId="{CCD453EB-F177-B948-9B75-3929DB5D1FF1}" srcOrd="0" destOrd="0" presId="urn:microsoft.com/office/officeart/2005/8/layout/hierarchy3"/>
    <dgm:cxn modelId="{6B85FAF6-75ED-4D4D-9843-6474D970FE57}" type="presParOf" srcId="{522CB71B-35EA-E147-A8BE-840979794992}" destId="{47C542C6-7E4C-674E-B389-87E207C120EC}" srcOrd="1" destOrd="0" presId="urn:microsoft.com/office/officeart/2005/8/layout/hierarchy3"/>
    <dgm:cxn modelId="{80C0C731-CBA5-4544-8D31-897E187927B7}" type="presParOf" srcId="{522CB71B-35EA-E147-A8BE-840979794992}" destId="{1650AF45-1B89-EE48-AE4E-85ADD9ED8869}" srcOrd="2" destOrd="0" presId="urn:microsoft.com/office/officeart/2005/8/layout/hierarchy3"/>
    <dgm:cxn modelId="{DDFC8640-1B6B-9748-81F6-1F70DB372657}" type="presParOf" srcId="{522CB71B-35EA-E147-A8BE-840979794992}" destId="{D4C3FD3E-A777-A745-850A-BB021BFB7042}" srcOrd="3" destOrd="0" presId="urn:microsoft.com/office/officeart/2005/8/layout/hierarchy3"/>
    <dgm:cxn modelId="{D480EDF4-2C0C-9E4C-8663-2C584DFDEF65}" type="presParOf" srcId="{522CB71B-35EA-E147-A8BE-840979794992}" destId="{D987207E-7BE4-1A46-B0E8-EE7A2166079C}" srcOrd="4" destOrd="0" presId="urn:microsoft.com/office/officeart/2005/8/layout/hierarchy3"/>
    <dgm:cxn modelId="{163AEDE6-E3E7-E24E-8504-6B2755AACAA3}" type="presParOf" srcId="{522CB71B-35EA-E147-A8BE-840979794992}" destId="{E81B3E6A-6B7F-7745-B1E6-DE9CA60C938E}" srcOrd="5" destOrd="0" presId="urn:microsoft.com/office/officeart/2005/8/layout/hierarchy3"/>
    <dgm:cxn modelId="{9437FA13-8AD5-474C-B967-BADA1CE00A7D}" type="presParOf" srcId="{522CB71B-35EA-E147-A8BE-840979794992}" destId="{70A32056-AF1F-4C47-88E4-E57551D5F208}" srcOrd="6" destOrd="0" presId="urn:microsoft.com/office/officeart/2005/8/layout/hierarchy3"/>
    <dgm:cxn modelId="{AE42F17B-2B64-9B4F-A2F1-9B14A3A44919}" type="presParOf" srcId="{522CB71B-35EA-E147-A8BE-840979794992}" destId="{B1C9317A-5FDE-314A-BC37-00A04CBE918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C2A58-71B8-DC46-B663-7ACE7DC124B0}">
      <dsp:nvSpPr>
        <dsp:cNvPr id="0" name=""/>
        <dsp:cNvSpPr/>
      </dsp:nvSpPr>
      <dsp:spPr>
        <a:xfrm>
          <a:off x="1268022" y="1688"/>
          <a:ext cx="1328323" cy="39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iit</a:t>
          </a:r>
          <a:endParaRPr lang="en-US" sz="2200" kern="1200" dirty="0"/>
        </a:p>
      </dsp:txBody>
      <dsp:txXfrm>
        <a:off x="1279713" y="13379"/>
        <a:ext cx="1304941" cy="375770"/>
      </dsp:txXfrm>
    </dsp:sp>
    <dsp:sp modelId="{CCD453EB-F177-B948-9B75-3929DB5D1FF1}">
      <dsp:nvSpPr>
        <dsp:cNvPr id="0" name=""/>
        <dsp:cNvSpPr/>
      </dsp:nvSpPr>
      <dsp:spPr>
        <a:xfrm>
          <a:off x="1400855" y="400840"/>
          <a:ext cx="188816" cy="46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849"/>
              </a:lnTo>
              <a:lnTo>
                <a:pt x="188816" y="46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542C6-7E4C-674E-B389-87E207C120EC}">
      <dsp:nvSpPr>
        <dsp:cNvPr id="0" name=""/>
        <dsp:cNvSpPr/>
      </dsp:nvSpPr>
      <dsp:spPr>
        <a:xfrm>
          <a:off x="1589671" y="680468"/>
          <a:ext cx="1762507" cy="37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index.html</a:t>
          </a:r>
          <a:endParaRPr lang="en-US" sz="1600" kern="1200" dirty="0"/>
        </a:p>
      </dsp:txBody>
      <dsp:txXfrm>
        <a:off x="1600579" y="691376"/>
        <a:ext cx="1740691" cy="350626"/>
      </dsp:txXfrm>
    </dsp:sp>
    <dsp:sp modelId="{1650AF45-1B89-EE48-AE4E-85ADD9ED8869}">
      <dsp:nvSpPr>
        <dsp:cNvPr id="0" name=""/>
        <dsp:cNvSpPr/>
      </dsp:nvSpPr>
      <dsp:spPr>
        <a:xfrm>
          <a:off x="1400855" y="400840"/>
          <a:ext cx="151019" cy="129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914"/>
              </a:lnTo>
              <a:lnTo>
                <a:pt x="151019" y="129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3FD3E-A777-A745-850A-BB021BFB7042}">
      <dsp:nvSpPr>
        <dsp:cNvPr id="0" name=""/>
        <dsp:cNvSpPr/>
      </dsp:nvSpPr>
      <dsp:spPr>
        <a:xfrm>
          <a:off x="1551874" y="1332539"/>
          <a:ext cx="1789619" cy="718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resume.html</a:t>
          </a:r>
          <a:endParaRPr lang="en-US" sz="1200" kern="1200" dirty="0"/>
        </a:p>
      </dsp:txBody>
      <dsp:txXfrm>
        <a:off x="1572916" y="1353581"/>
        <a:ext cx="1747535" cy="676347"/>
      </dsp:txXfrm>
    </dsp:sp>
    <dsp:sp modelId="{D987207E-7BE4-1A46-B0E8-EE7A2166079C}">
      <dsp:nvSpPr>
        <dsp:cNvPr id="0" name=""/>
        <dsp:cNvSpPr/>
      </dsp:nvSpPr>
      <dsp:spPr>
        <a:xfrm>
          <a:off x="1400855" y="400840"/>
          <a:ext cx="188816" cy="2292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150"/>
              </a:lnTo>
              <a:lnTo>
                <a:pt x="188816" y="2292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3E6A-6B7F-7745-B1E6-DE9CA60C938E}">
      <dsp:nvSpPr>
        <dsp:cNvPr id="0" name=""/>
        <dsp:cNvSpPr/>
      </dsp:nvSpPr>
      <dsp:spPr>
        <a:xfrm>
          <a:off x="1589671" y="2330599"/>
          <a:ext cx="1789619" cy="724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projects.html</a:t>
          </a:r>
          <a:endParaRPr lang="en-US" sz="1200" kern="1200" dirty="0"/>
        </a:p>
      </dsp:txBody>
      <dsp:txXfrm>
        <a:off x="1610899" y="2351827"/>
        <a:ext cx="1747163" cy="682328"/>
      </dsp:txXfrm>
    </dsp:sp>
    <dsp:sp modelId="{70A32056-AF1F-4C47-88E4-E57551D5F208}">
      <dsp:nvSpPr>
        <dsp:cNvPr id="0" name=""/>
        <dsp:cNvSpPr/>
      </dsp:nvSpPr>
      <dsp:spPr>
        <a:xfrm>
          <a:off x="1400855" y="400840"/>
          <a:ext cx="188816" cy="343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569"/>
              </a:lnTo>
              <a:lnTo>
                <a:pt x="188816" y="3437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9317A-5FDE-314A-BC37-00A04CBE918E}">
      <dsp:nvSpPr>
        <dsp:cNvPr id="0" name=""/>
        <dsp:cNvSpPr/>
      </dsp:nvSpPr>
      <dsp:spPr>
        <a:xfrm>
          <a:off x="1589671" y="3335012"/>
          <a:ext cx="1789619" cy="1006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lab2.css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lab3.css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someimage.png</a:t>
          </a:r>
          <a:endParaRPr lang="en-US" sz="1200" kern="1200" dirty="0"/>
        </a:p>
      </dsp:txBody>
      <dsp:txXfrm>
        <a:off x="1619159" y="3364500"/>
        <a:ext cx="1730643" cy="94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F82E1-4396-EF46-A48C-1F3B8A23A73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FB812-318A-9540-A323-9B8AC2E0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3792-B0F4-9441-92C2-0542D7969F80}" type="datetime1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23C-20AD-5447-8148-4010EB70BDC9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22E5-08C7-C642-B898-66A03A80380A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153B-31BB-2B46-AA95-BFB3B66BA336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8B0A-ADF1-5047-9B14-47C040CD1306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651D55-289F-C840-8E2F-CF2F95079F26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85E-ABF8-1B4B-BCAA-943A8BCF5CD3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1F08-878F-DE46-AB4B-C375DA08850D}" type="datetime1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E1F-0489-2847-BAB3-1D111F557F7C}" type="datetime1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3738-B83F-8741-9828-F9C3BF347636}" type="datetime1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3B7B-2011-E04E-A47D-547360DE01A7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Intro to ITWS – Information Architecture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2011-09-26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72B9-1519-5941-AE24-5C3B322E9776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0694-97A0-46A9-92EE-FFBEF6B78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Architecture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in web development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50C5-7E67-2F4A-B64C-2FEC70ECC5EB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0" y="1152605"/>
            <a:ext cx="7571760" cy="458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249" y="574765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AJAX Wireframes be Different?  [Bitmap].  Retrieved September 25, 2010 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http://dd.dynamicdiagrams.com/category/information-architecture/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8ADA-28AB-C84C-9834-0BF6442D1463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14438"/>
            <a:ext cx="65436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9445" y="5670816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Schwartz, Gary and Arlen Johnson. 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Bedework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Large Venue Ticketing.  Retrieved September 25, 2010 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http://www.bedework.org/downloads/webcontent/papers/BedeworkEMPAC.pdf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Mock-Up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2D2A-6339-A044-89CD-D8E0BC362BA9}" type="datetime1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52550"/>
            <a:ext cx="73437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2829" y="567081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Bloodworth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Allison.  Date Time Picker Storyboard – Selecting Opening Date and Time - Tabbed.  Retrieved September 25, 2010 from 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http://wiki.fluidproject.org/display/fluid/Date+Time+Picker+Storyboard+-+Selecting+Opening+Date+and+Time+-+Tabbed+Timepicker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2C3F-6DFB-5743-AB2F-02310CBB256E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43-C904-B94E-9B41-6D6C211D3B77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44478" y="1894921"/>
            <a:ext cx="3216805" cy="3944756"/>
            <a:chOff x="5330856" y="1894921"/>
            <a:chExt cx="3216805" cy="3944756"/>
          </a:xfrm>
        </p:grpSpPr>
        <p:grpSp>
          <p:nvGrpSpPr>
            <p:cNvPr id="8" name="Group 7"/>
            <p:cNvGrpSpPr/>
            <p:nvPr/>
          </p:nvGrpSpPr>
          <p:grpSpPr>
            <a:xfrm>
              <a:off x="5330856" y="1894921"/>
              <a:ext cx="2564321" cy="3310943"/>
              <a:chOff x="2197748" y="2604887"/>
              <a:chExt cx="2564321" cy="3310943"/>
            </a:xfrm>
          </p:grpSpPr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745122" y="272464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iit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4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</a:p>
            </p:txBody>
          </p:sp>
          <p:pic>
            <p:nvPicPr>
              <p:cNvPr id="16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82022" y="4072755"/>
                <a:ext cx="1580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projects.html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0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539899" y="543154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Lab3.css</a:t>
                </a:r>
              </a:p>
            </p:txBody>
          </p:sp>
          <p:cxnSp>
            <p:nvCxnSpPr>
              <p:cNvPr id="22" name="Elbow Connector 21"/>
              <p:cNvCxnSpPr>
                <a:stCxn id="12" idx="2"/>
                <a:endCxn id="16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2" idx="2"/>
                <a:endCxn id="14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2"/>
                <a:endCxn id="20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</a:p>
          </p:txBody>
        </p:sp>
        <p:pic>
          <p:nvPicPr>
            <p:cNvPr id="10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Elbow Connector 10"/>
            <p:cNvCxnSpPr>
              <a:stCxn id="14" idx="2"/>
              <a:endCxn id="10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3" descr="C:\Users\johnsa.WIN\AppData\Local\Microsoft\Windows\Temporary Internet Files\Content.IE5\VI3XNAB9\MC90043260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91" y="3247835"/>
            <a:ext cx="599241" cy="599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2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Example?</a:t>
            </a:r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95546"/>
              </p:ext>
            </p:extLst>
          </p:nvPr>
        </p:nvGraphicFramePr>
        <p:xfrm>
          <a:off x="1336951" y="1600008"/>
          <a:ext cx="4627704" cy="434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5A54-5DA2-EA47-8339-CC0805B2B99A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“Information architecture is the science of figuring out what you want your site to do and then constructing a blueprint before you dive in and put the thing together.”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Information Architecture Tutorial, Retrieved September 25, 2010 from http://www.webmonkey.com/2010/02/information_architecture_tutorial/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500A-0B67-C74A-B943-4DDBCAE7FDC1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when you write a paper??</a:t>
            </a:r>
          </a:p>
          <a:p>
            <a:pPr lvl="1"/>
            <a:r>
              <a:rPr lang="en-US" dirty="0"/>
              <a:t>How do you begin?</a:t>
            </a:r>
          </a:p>
          <a:p>
            <a:pPr lvl="1"/>
            <a:r>
              <a:rPr lang="en-US" dirty="0"/>
              <a:t>How do you structure what you’re going to write about?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you approach writing a piece of investigative journalism or scientific research?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 you write a book?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9B7-D7EF-E643-B16F-73F74B0F7104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23060"/>
            <a:ext cx="8042400" cy="4343496"/>
          </a:xfrm>
        </p:spPr>
        <p:txBody>
          <a:bodyPr/>
          <a:lstStyle/>
          <a:p>
            <a:r>
              <a:rPr lang="en-US" sz="2000" dirty="0"/>
              <a:t>From a </a:t>
            </a:r>
            <a:r>
              <a:rPr lang="en-US" sz="2000" dirty="0" err="1"/>
              <a:t>Paypal</a:t>
            </a:r>
            <a:r>
              <a:rPr lang="en-US" sz="2000" dirty="0"/>
              <a:t> job description, Summer 2010:</a:t>
            </a:r>
          </a:p>
          <a:p>
            <a:pPr lvl="1"/>
            <a:r>
              <a:rPr lang="en-US" sz="2000" dirty="0"/>
              <a:t>“Do you have a knack for recognizing patterns? Do you have a love of language and data? Do you often ponder what makes people do the things they do?”</a:t>
            </a:r>
          </a:p>
          <a:p>
            <a:pPr lvl="1"/>
            <a:r>
              <a:rPr lang="en-US" sz="2000" dirty="0"/>
              <a:t>Job description includes:</a:t>
            </a:r>
          </a:p>
          <a:p>
            <a:pPr lvl="2"/>
            <a:r>
              <a:rPr lang="en-US" sz="1800" dirty="0"/>
              <a:t>Document </a:t>
            </a:r>
            <a:r>
              <a:rPr lang="fr-FR" sz="1800" dirty="0"/>
              <a:t>site </a:t>
            </a:r>
            <a:r>
              <a:rPr lang="fr-FR" sz="1800" dirty="0" err="1"/>
              <a:t>maps</a:t>
            </a:r>
            <a:r>
              <a:rPr lang="fr-FR" sz="1800" dirty="0"/>
              <a:t>, navigation </a:t>
            </a:r>
            <a:r>
              <a:rPr lang="fr-FR" sz="1800" dirty="0" err="1"/>
              <a:t>models</a:t>
            </a:r>
            <a:r>
              <a:rPr lang="fr-FR" sz="1800" dirty="0"/>
              <a:t>, content </a:t>
            </a:r>
            <a:r>
              <a:rPr lang="fr-FR" sz="1800" dirty="0" err="1"/>
              <a:t>models</a:t>
            </a:r>
            <a:endParaRPr lang="fr-FR" sz="1800" dirty="0"/>
          </a:p>
          <a:p>
            <a:pPr lvl="2"/>
            <a:r>
              <a:rPr lang="en-US" sz="1800" dirty="0"/>
              <a:t>Understanding target audiences' needs, tasks, and goals and translating them into easily discoverable elements</a:t>
            </a:r>
          </a:p>
          <a:p>
            <a:pPr lvl="2"/>
            <a:r>
              <a:rPr lang="en-US" sz="1800" dirty="0"/>
              <a:t>Translate business requirements into meaningful [user] experiences</a:t>
            </a:r>
          </a:p>
          <a:p>
            <a:pPr lvl="2"/>
            <a:r>
              <a:rPr lang="en-US" sz="1800" dirty="0"/>
              <a:t>Leading and/or participating in immersive user research, concept testing, usability testing, and analytics</a:t>
            </a:r>
            <a:br>
              <a:rPr lang="en-US" sz="1800" dirty="0"/>
            </a:br>
            <a:br>
              <a:rPr lang="en-US" sz="1800" dirty="0"/>
            </a:br>
            <a:r>
              <a:rPr lang="en-US" sz="1200" dirty="0"/>
              <a:t>Information Architect Job Posting for </a:t>
            </a:r>
            <a:r>
              <a:rPr lang="en-US" sz="1200" dirty="0" err="1"/>
              <a:t>Paypal</a:t>
            </a:r>
            <a:r>
              <a:rPr lang="en-US" sz="1200" dirty="0"/>
              <a:t>.  Retrieved September 25, 2010 from http://iainstitute.org/jobboard/jobs/job.php?id=5677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BC2-FF3F-694B-A357-9EABEC6A35BE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lot of questions:</a:t>
            </a:r>
          </a:p>
          <a:p>
            <a:pPr lvl="1"/>
            <a:r>
              <a:rPr lang="en-US" b="1" i="1" dirty="0"/>
              <a:t>Why</a:t>
            </a:r>
            <a:r>
              <a:rPr lang="en-US" dirty="0"/>
              <a:t> are you creating this site or application?</a:t>
            </a:r>
          </a:p>
          <a:p>
            <a:pPr lvl="1"/>
            <a:r>
              <a:rPr lang="en-US" b="1" i="1" dirty="0"/>
              <a:t>Who</a:t>
            </a:r>
            <a:r>
              <a:rPr lang="en-US" dirty="0"/>
              <a:t> is the audience? </a:t>
            </a:r>
          </a:p>
          <a:p>
            <a:pPr lvl="1"/>
            <a:r>
              <a:rPr lang="en-US" b="1" i="1" dirty="0"/>
              <a:t>What </a:t>
            </a:r>
            <a:r>
              <a:rPr lang="en-US" dirty="0"/>
              <a:t>is the content?</a:t>
            </a:r>
            <a:endParaRPr lang="en-US" b="1" i="1" dirty="0"/>
          </a:p>
          <a:p>
            <a:pPr lvl="1"/>
            <a:r>
              <a:rPr lang="en-US" b="1" i="1" dirty="0"/>
              <a:t>How </a:t>
            </a:r>
            <a:r>
              <a:rPr lang="en-US" dirty="0"/>
              <a:t>will it be maintained?</a:t>
            </a:r>
          </a:p>
          <a:p>
            <a:pPr lvl="1"/>
            <a:r>
              <a:rPr lang="en-US" dirty="0"/>
              <a:t>What are the </a:t>
            </a:r>
            <a:r>
              <a:rPr lang="en-US" b="1" i="1" dirty="0"/>
              <a:t>goals</a:t>
            </a:r>
            <a:r>
              <a:rPr lang="en-US" dirty="0"/>
              <a:t> or expected </a:t>
            </a:r>
            <a:r>
              <a:rPr lang="en-US" b="1" i="1" dirty="0"/>
              <a:t>outcomes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Now is also a good time to ask about the site’s “personality”</a:t>
            </a:r>
            <a:endParaRPr lang="en-US" b="1" i="1" dirty="0"/>
          </a:p>
          <a:p>
            <a:r>
              <a:rPr lang="en-US" dirty="0"/>
              <a:t>In the simplest terms, we ask these questions extensively, gather up the results, and then create our ‘blueprint’.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A150-43EC-8D4D-AD42-FD4752BF620E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consist of some or all of:</a:t>
            </a:r>
          </a:p>
          <a:p>
            <a:pPr lvl="1"/>
            <a:r>
              <a:rPr lang="en-US" dirty="0"/>
              <a:t>A hand drawn sketch </a:t>
            </a:r>
          </a:p>
          <a:p>
            <a:pPr lvl="1"/>
            <a:r>
              <a:rPr lang="en-US" dirty="0"/>
              <a:t>A bulleted list (typed)</a:t>
            </a:r>
          </a:p>
          <a:p>
            <a:pPr lvl="1"/>
            <a:r>
              <a:rPr lang="en-US" dirty="0"/>
              <a:t>A skeleton layout showing primary content blocks, menu blocks, and persistent links</a:t>
            </a:r>
          </a:p>
          <a:p>
            <a:pPr lvl="1"/>
            <a:r>
              <a:rPr lang="en-US" dirty="0"/>
              <a:t>An interface mockup built in a graphics tool or in the browser (html)</a:t>
            </a:r>
          </a:p>
          <a:p>
            <a:pPr lvl="1"/>
            <a:r>
              <a:rPr lang="en-US" dirty="0"/>
              <a:t>A site or application “wireframe” for helping clients focus on content and/or application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40A6-BF09-F948-8820-D9DA29C955B9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simple.</a:t>
            </a:r>
          </a:p>
          <a:p>
            <a:r>
              <a:rPr lang="en-US" dirty="0"/>
              <a:t>Look at or be aware of competitors – what are they doing?  Can you do it better?</a:t>
            </a:r>
          </a:p>
          <a:p>
            <a:r>
              <a:rPr lang="en-US" dirty="0"/>
              <a:t>Isn’t this just common sense?</a:t>
            </a:r>
          </a:p>
          <a:p>
            <a:r>
              <a:rPr lang="en-US" dirty="0"/>
              <a:t>Treat ‘power’ with respect, but don’t overvalue power’s opinion.</a:t>
            </a:r>
          </a:p>
          <a:p>
            <a:r>
              <a:rPr lang="en-US" dirty="0"/>
              <a:t>Avoid kitchen sinking.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3DD-A9C6-814A-B562-04F9120F7AEB}" type="datetime1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9BF0-F4C5-594B-90E2-EA590C208D61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 </a:t>
            </a:r>
            <a:r>
              <a:rPr lang="en-US" sz="2000" dirty="0"/>
              <a:t>(you all know this!)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  <a:p>
            <a:pPr lvl="1"/>
            <a:r>
              <a:rPr lang="en-US" dirty="0"/>
              <a:t>Subsection 1.A</a:t>
            </a:r>
          </a:p>
          <a:p>
            <a:pPr lvl="1"/>
            <a:r>
              <a:rPr lang="en-US" dirty="0"/>
              <a:t>Subsection 1.B</a:t>
            </a:r>
          </a:p>
          <a:p>
            <a:pPr lvl="1"/>
            <a:r>
              <a:rPr lang="en-US" dirty="0"/>
              <a:t>Subsection 1.C</a:t>
            </a:r>
          </a:p>
          <a:p>
            <a:r>
              <a:rPr lang="en-US" dirty="0"/>
              <a:t>Section 2</a:t>
            </a:r>
          </a:p>
          <a:p>
            <a:pPr lvl="1"/>
            <a:r>
              <a:rPr lang="en-US" dirty="0"/>
              <a:t>Subsection 2.A</a:t>
            </a:r>
          </a:p>
          <a:p>
            <a:pPr lvl="1"/>
            <a:r>
              <a:rPr lang="en-US" dirty="0"/>
              <a:t>Subsection 2.B</a:t>
            </a:r>
          </a:p>
          <a:p>
            <a:pPr lvl="2"/>
            <a:r>
              <a:rPr lang="en-US" dirty="0"/>
              <a:t>Subsection 2.B.i</a:t>
            </a:r>
          </a:p>
          <a:p>
            <a:pPr lvl="2"/>
            <a:r>
              <a:rPr lang="en-US" dirty="0"/>
              <a:t>Subsection 2.B.ii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C8C3-BD87-8041-9DB0-1C7978EF6ECF}" type="datetime1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0694-97A0-46A9-92EE-FFBEF6B78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9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2086</TotalTime>
  <Words>583</Words>
  <Application>Microsoft Macintosh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Kozuka Gothic Pro M</vt:lpstr>
      <vt:lpstr>ＭＳ Ｐゴシック</vt:lpstr>
      <vt:lpstr>Arial</vt:lpstr>
      <vt:lpstr>Bitstream Vera Sans</vt:lpstr>
      <vt:lpstr>Calibri</vt:lpstr>
      <vt:lpstr>News Gothic MT</vt:lpstr>
      <vt:lpstr>Times New Roman</vt:lpstr>
      <vt:lpstr>Wingdings</vt:lpstr>
      <vt:lpstr>Wingdings 2</vt:lpstr>
      <vt:lpstr>IntroIT-Theme</vt:lpstr>
      <vt:lpstr>Information Architecture</vt:lpstr>
      <vt:lpstr>Information Architecture</vt:lpstr>
      <vt:lpstr>An Analogy...</vt:lpstr>
      <vt:lpstr>Information Architect?</vt:lpstr>
      <vt:lpstr>IA Questions</vt:lpstr>
      <vt:lpstr>IA Blueprint</vt:lpstr>
      <vt:lpstr>Some Pointers</vt:lpstr>
      <vt:lpstr>Examples?</vt:lpstr>
      <vt:lpstr>Bulleted List (you all know this!)</vt:lpstr>
      <vt:lpstr>Site Diagram</vt:lpstr>
      <vt:lpstr>Interface Mock-Up</vt:lpstr>
      <vt:lpstr>Storyboard</vt:lpstr>
      <vt:lpstr>Lab 3 Example?</vt:lpstr>
      <vt:lpstr>Lab 3 Example?</vt:lpstr>
    </vt:vector>
  </TitlesOfParts>
  <Company>Rensselaer Polytechnic Institute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127</cp:revision>
  <dcterms:created xsi:type="dcterms:W3CDTF">2009-09-17T04:14:33Z</dcterms:created>
  <dcterms:modified xsi:type="dcterms:W3CDTF">2018-02-10T23:36:29Z</dcterms:modified>
</cp:coreProperties>
</file>