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Restore from any system quickly.</a:t>
            </a:r>
          </a:p>
          <a:p>
            <a:pPr indent="-228600" lvl="0" marL="457200" rtl="0">
              <a:spcBef>
                <a:spcPts val="0"/>
              </a:spcBef>
              <a:buAutoNum type="arabicPeriod"/>
            </a:pPr>
            <a:r>
              <a:rPr lang="en"/>
              <a:t>Different systems communicate in different ways.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rgbClr val="434343"/>
                </a:solidFill>
                <a:highlight>
                  <a:srgbClr val="FFFFFF"/>
                </a:highlight>
              </a:rPr>
              <a:t>Git allows groups of people to work on the same documents (often code) at the same time, and without stepping on each other's toes. It's a distributed version control system.</a:t>
            </a:r>
          </a:p>
          <a:p>
            <a:pPr lvl="0" rtl="0">
              <a:spcBef>
                <a:spcPts val="0"/>
              </a:spcBef>
              <a:buNone/>
            </a:pPr>
            <a:r>
              <a:t/>
            </a:r>
            <a:endParaRPr sz="1200">
              <a:solidFill>
                <a:srgbClr val="43434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050">
                <a:solidFill>
                  <a:srgbClr val="4E443C"/>
                </a:solidFill>
                <a:highlight>
                  <a:srgbClr val="FCFCFA"/>
                </a:highlight>
              </a:rPr>
              <a:t>The major difference between Git and any other VCS (Subversion and friends included) is the way Git thinks about its data.</a:t>
            </a:r>
          </a:p>
          <a:p>
            <a:pPr lvl="0">
              <a:spcBef>
                <a:spcPts val="0"/>
              </a:spcBef>
              <a:buNone/>
            </a:pPr>
            <a:r>
              <a:rPr lang="en" sz="1050">
                <a:solidFill>
                  <a:srgbClr val="4E443C"/>
                </a:solidFill>
                <a:highlight>
                  <a:srgbClr val="FCFCFA"/>
                </a:highlight>
              </a:rPr>
              <a:t>CVS systems think of the information they keep as a set of files and the changes made to each file over time.</a:t>
            </a:r>
          </a:p>
          <a:p>
            <a:pPr lvl="0" rtl="0">
              <a:spcBef>
                <a:spcPts val="0"/>
              </a:spcBef>
              <a:buNone/>
            </a:pPr>
            <a:r>
              <a:rPr lang="en" sz="1050">
                <a:solidFill>
                  <a:srgbClr val="4E443C"/>
                </a:solidFill>
                <a:highlight>
                  <a:srgbClr val="FCFCFA"/>
                </a:highlight>
              </a:rPr>
              <a:t>Git thinks of its data more like a set of snapshots of a miniature filesystem.</a:t>
            </a:r>
          </a:p>
          <a:p>
            <a:pPr lvl="0" rtl="0">
              <a:spcBef>
                <a:spcPts val="0"/>
              </a:spcBef>
              <a:buNone/>
            </a:pPr>
            <a:r>
              <a:rPr lang="en" sz="1150">
                <a:solidFill>
                  <a:srgbClr val="242729"/>
                </a:solidFill>
                <a:highlight>
                  <a:srgbClr val="FFF8DC"/>
                </a:highlight>
              </a:rPr>
              <a:t>GIT - To be efficient, if files have not changed, Git doesn’t store the file again—just a link to the previous identical file it has already stored.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25000"/>
              <a:buFont typeface="Arial"/>
              <a:buNone/>
            </a:pPr>
            <a:r>
              <a:rPr lang="en" sz="1200">
                <a:solidFill>
                  <a:schemeClr val="dk1"/>
                </a:solidFill>
                <a:latin typeface="Calibri"/>
                <a:ea typeface="Calibri"/>
                <a:cs typeface="Calibri"/>
                <a:sym typeface="Calibri"/>
              </a:rPr>
              <a:t>In order to support the ability to push and pull changesets between multiple instances of the same repository, we need a specially designed structure for representing multiple versions of things. The structure we use is called a Directed Acyclic Graph (DAG), a design which is more expressive than a purely linear model. </a:t>
            </a: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a:spcBef>
                <a:spcPts val="0"/>
              </a:spcBef>
              <a:buAutoNum type="arabicPeriod"/>
            </a:pPr>
            <a:r>
              <a:rPr lang="en"/>
              <a:t>.git directory where git stores the metadata and objects in the database. What you copy from other systems.</a:t>
            </a:r>
          </a:p>
          <a:p>
            <a:pPr indent="0" lvl="0" marL="0">
              <a:spcBef>
                <a:spcPts val="0"/>
              </a:spcBef>
              <a:buNone/>
            </a:pPr>
            <a:r>
              <a:rPr lang="en"/>
              <a:t>   2.	Working directory is a checkout copy version of the application. In your local file system.</a:t>
            </a:r>
          </a:p>
          <a:p>
            <a:pPr indent="0" lvl="0" marL="0" rtl="0">
              <a:spcBef>
                <a:spcPts val="0"/>
              </a:spcBef>
              <a:buNone/>
            </a:pPr>
            <a:r>
              <a:rPr lang="en"/>
              <a:t>   3.	</a:t>
            </a:r>
            <a:r>
              <a:rPr lang="en"/>
              <a:t>The staging area is a file, generally contained in your Git directory, that stores information about what will go into your next commit. It’s sometimes referred to as the “index”, but it’s also common to refer to it as the staging area.</a:t>
            </a:r>
          </a:p>
          <a:p>
            <a:pPr indent="0" lvl="0" marL="0" rtl="0">
              <a:spcBef>
                <a:spcPts val="0"/>
              </a:spcBef>
              <a:buNone/>
            </a:pPr>
            <a:r>
              <a:rPr lang="en"/>
              <a:t>Buffer area. Two feature. But only one will go in the next commit. Then only putting that in the stage area.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works if it’s a personal project and there is only one document.  Think about a real life project. Many folder and many files. It’s very hard to keep track. Think about a cooperative project. Talk about that later.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Storing Versions (Properly)</a:t>
            </a:r>
            <a:br>
              <a:rPr b="1" lang="en"/>
            </a:br>
          </a:p>
          <a:p>
            <a:pPr lvl="0">
              <a:spcBef>
                <a:spcPts val="0"/>
              </a:spcBef>
              <a:buNone/>
            </a:pPr>
            <a:r>
              <a:rPr lang="en"/>
              <a:t>It means only one file or one set of files is stored. </a:t>
            </a:r>
          </a:p>
          <a:p>
            <a:pPr lvl="0">
              <a:spcBef>
                <a:spcPts val="0"/>
              </a:spcBef>
              <a:buNone/>
            </a:pPr>
            <a:br>
              <a:rPr lang="en"/>
            </a:br>
            <a:r>
              <a:rPr b="1" lang="en"/>
              <a:t>Restoring Previous Versions</a:t>
            </a:r>
            <a:br>
              <a:rPr lang="en"/>
            </a:br>
          </a:p>
          <a:p>
            <a:pPr lvl="0">
              <a:spcBef>
                <a:spcPts val="0"/>
              </a:spcBef>
              <a:buNone/>
            </a:pPr>
            <a:r>
              <a:rPr lang="en"/>
              <a:t>You won’t mess up. You will be coding freely without concerns.. </a:t>
            </a:r>
            <a:br>
              <a:rPr lang="en"/>
            </a:br>
            <a:br>
              <a:rPr lang="en"/>
            </a:br>
            <a:r>
              <a:rPr b="1" lang="en"/>
              <a:t>Understanding What Happened</a:t>
            </a:r>
            <a:br>
              <a:rPr lang="en"/>
            </a:br>
            <a:br>
              <a:rPr lang="en"/>
            </a:br>
            <a:r>
              <a:rPr lang="en"/>
              <a:t>1. Short description for each version</a:t>
            </a:r>
          </a:p>
          <a:p>
            <a:pPr lvl="0">
              <a:spcBef>
                <a:spcPts val="0"/>
              </a:spcBef>
              <a:buNone/>
            </a:pPr>
            <a:r>
              <a:rPr lang="en"/>
              <a:t>2. Diff: see the difference between the versions</a:t>
            </a:r>
            <a:br>
              <a:rPr lang="en"/>
            </a:br>
            <a:br>
              <a:rPr lang="en"/>
            </a:br>
            <a:r>
              <a:rPr b="1" lang="en"/>
              <a:t>Backup</a:t>
            </a:r>
            <a:br>
              <a:rPr lang="en"/>
            </a:br>
            <a:br>
              <a:rPr lang="en"/>
            </a:br>
            <a:r>
              <a:rPr lang="en"/>
              <a:t>Everyone has the entire application and its history. </a:t>
            </a:r>
          </a:p>
          <a:p>
            <a:pPr lvl="0">
              <a:spcBef>
                <a:spcPts val="0"/>
              </a:spcBef>
              <a:buNone/>
            </a:pPr>
            <a:r>
              <a:t/>
            </a:r>
            <a:endParaRPr/>
          </a:p>
          <a:p>
            <a:pPr lvl="0">
              <a:spcBef>
                <a:spcPts val="0"/>
              </a:spcBef>
              <a:buNone/>
            </a:pPr>
            <a:r>
              <a:rPr b="1" lang="en"/>
              <a:t>Collaboration</a:t>
            </a:r>
          </a:p>
          <a:p>
            <a:pPr lvl="0">
              <a:spcBef>
                <a:spcPts val="0"/>
              </a:spcBef>
              <a:buNone/>
            </a:pPr>
            <a:r>
              <a:t/>
            </a:r>
            <a:endParaRPr b="1"/>
          </a:p>
          <a:p>
            <a:pPr lvl="0">
              <a:spcBef>
                <a:spcPts val="0"/>
              </a:spcBef>
              <a:buNone/>
            </a:pPr>
            <a:r>
              <a:rPr lang="en"/>
              <a:t>With the help of all of the benefits listed above and the remote server, it helps the team collaborate with each other better</a:t>
            </a:r>
          </a:p>
          <a:p>
            <a:pPr lvl="0">
              <a:spcBef>
                <a:spcPts val="0"/>
              </a:spcBef>
              <a:buNone/>
            </a:pPr>
            <a:r>
              <a:rPr lang="en"/>
              <a:t>Explain remote server</a:t>
            </a:r>
          </a:p>
          <a:p>
            <a:pPr lvl="0" rtl="0">
              <a:spcBef>
                <a:spcPts val="0"/>
              </a:spcBef>
              <a:buNone/>
            </a:pPr>
            <a:br>
              <a:rPr lang="en"/>
            </a:br>
            <a:br>
              <a:rPr lang="en"/>
            </a:b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Local database to store the versions.</a:t>
            </a:r>
          </a:p>
          <a:p>
            <a:pPr lvl="0">
              <a:spcBef>
                <a:spcPts val="0"/>
              </a:spcBef>
              <a:buNone/>
            </a:pPr>
            <a:r>
              <a:rPr lang="en"/>
              <a:t>Checkout individual file</a:t>
            </a:r>
          </a:p>
          <a:p>
            <a:pPr lvl="0">
              <a:spcBef>
                <a:spcPts val="0"/>
              </a:spcBef>
              <a:buNone/>
            </a:pPr>
            <a:r>
              <a:rPr lang="en"/>
              <a:t>Changes are stored by patches.</a:t>
            </a:r>
          </a:p>
          <a:p>
            <a:pPr lvl="0">
              <a:spcBef>
                <a:spcPts val="0"/>
              </a:spcBef>
              <a:buNone/>
            </a:pPr>
            <a:r>
              <a:t/>
            </a:r>
            <a:endParaRPr/>
          </a:p>
          <a:p>
            <a:pPr lvl="0">
              <a:spcBef>
                <a:spcPts val="0"/>
              </a:spcBef>
              <a:buNone/>
            </a:pPr>
            <a:r>
              <a:rPr lang="en"/>
              <a:t>Explain local machine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Advantages:</a:t>
            </a:r>
          </a:p>
          <a:p>
            <a:pPr lvl="0">
              <a:spcBef>
                <a:spcPts val="0"/>
              </a:spcBef>
              <a:buNone/>
            </a:pPr>
            <a:r>
              <a:rPr lang="en"/>
              <a:t>Helps people collaborate with each other</a:t>
            </a:r>
          </a:p>
          <a:p>
            <a:pPr lvl="0">
              <a:spcBef>
                <a:spcPts val="0"/>
              </a:spcBef>
              <a:buNone/>
            </a:pPr>
            <a:r>
              <a:t/>
            </a:r>
            <a:endParaRPr/>
          </a:p>
          <a:p>
            <a:pPr lvl="0">
              <a:spcBef>
                <a:spcPts val="0"/>
              </a:spcBef>
              <a:buNone/>
            </a:pPr>
            <a:r>
              <a:rPr lang="en"/>
              <a:t>Drawbacks:</a:t>
            </a:r>
          </a:p>
          <a:p>
            <a:pPr indent="-228600" lvl="0" marL="457200" rtl="0">
              <a:spcBef>
                <a:spcPts val="0"/>
              </a:spcBef>
              <a:buAutoNum type="arabicPeriod"/>
            </a:pPr>
            <a:r>
              <a:rPr lang="en"/>
              <a:t>Central server is down</a:t>
            </a:r>
          </a:p>
          <a:p>
            <a:pPr indent="-228600" lvl="0" marL="457200" rtl="0">
              <a:spcBef>
                <a:spcPts val="0"/>
              </a:spcBef>
              <a:buAutoNum type="arabicPeriod"/>
            </a:pPr>
            <a:r>
              <a:rPr lang="en"/>
              <a:t>Central hard driver is corrupted</a:t>
            </a:r>
          </a:p>
          <a:p>
            <a:pPr lvl="0">
              <a:spcBef>
                <a:spcPts val="0"/>
              </a:spcBef>
              <a:buNone/>
            </a:pPr>
            <a:r>
              <a:rPr lang="en"/>
              <a:t>Dependency</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rtl="0">
              <a:spcBef>
                <a:spcPts val="0"/>
              </a:spcBef>
              <a:buClr>
                <a:schemeClr val="lt1"/>
              </a:buClr>
              <a:buSzPct val="100000"/>
              <a:defRPr sz="4200">
                <a:solidFill>
                  <a:schemeClr val="lt1"/>
                </a:solidFill>
              </a:defRPr>
            </a:lvl1pPr>
            <a:lvl2pPr lvl="1" rtl="0">
              <a:spcBef>
                <a:spcPts val="0"/>
              </a:spcBef>
              <a:buClr>
                <a:schemeClr val="lt1"/>
              </a:buClr>
              <a:buSzPct val="100000"/>
              <a:defRPr sz="4200">
                <a:solidFill>
                  <a:schemeClr val="lt1"/>
                </a:solidFill>
              </a:defRPr>
            </a:lvl2pPr>
            <a:lvl3pPr lvl="2" rtl="0">
              <a:spcBef>
                <a:spcPts val="0"/>
              </a:spcBef>
              <a:buClr>
                <a:schemeClr val="lt1"/>
              </a:buClr>
              <a:buSzPct val="100000"/>
              <a:defRPr sz="4200">
                <a:solidFill>
                  <a:schemeClr val="lt1"/>
                </a:solidFill>
              </a:defRPr>
            </a:lvl3pPr>
            <a:lvl4pPr lvl="3" rtl="0">
              <a:spcBef>
                <a:spcPts val="0"/>
              </a:spcBef>
              <a:buClr>
                <a:schemeClr val="lt1"/>
              </a:buClr>
              <a:buSzPct val="100000"/>
              <a:defRPr sz="4200">
                <a:solidFill>
                  <a:schemeClr val="lt1"/>
                </a:solidFill>
              </a:defRPr>
            </a:lvl4pPr>
            <a:lvl5pPr lvl="4" rtl="0">
              <a:spcBef>
                <a:spcPts val="0"/>
              </a:spcBef>
              <a:buClr>
                <a:schemeClr val="lt1"/>
              </a:buClr>
              <a:buSzPct val="100000"/>
              <a:defRPr sz="4200">
                <a:solidFill>
                  <a:schemeClr val="lt1"/>
                </a:solidFill>
              </a:defRPr>
            </a:lvl5pPr>
            <a:lvl6pPr lvl="5" rtl="0">
              <a:spcBef>
                <a:spcPts val="0"/>
              </a:spcBef>
              <a:buClr>
                <a:schemeClr val="lt1"/>
              </a:buClr>
              <a:buSzPct val="100000"/>
              <a:defRPr sz="4200">
                <a:solidFill>
                  <a:schemeClr val="lt1"/>
                </a:solidFill>
              </a:defRPr>
            </a:lvl6pPr>
            <a:lvl7pPr lvl="6" rtl="0">
              <a:spcBef>
                <a:spcPts val="0"/>
              </a:spcBef>
              <a:buClr>
                <a:schemeClr val="lt1"/>
              </a:buClr>
              <a:buSzPct val="100000"/>
              <a:defRPr sz="4200">
                <a:solidFill>
                  <a:schemeClr val="lt1"/>
                </a:solidFill>
              </a:defRPr>
            </a:lvl7pPr>
            <a:lvl8pPr lvl="7" rtl="0">
              <a:spcBef>
                <a:spcPts val="0"/>
              </a:spcBef>
              <a:buClr>
                <a:schemeClr val="lt1"/>
              </a:buClr>
              <a:buSzPct val="100000"/>
              <a:defRPr sz="4200">
                <a:solidFill>
                  <a:schemeClr val="lt1"/>
                </a:solidFill>
              </a:defRPr>
            </a:lvl8pPr>
            <a:lvl9pPr lvl="8" rtl="0">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SzPct val="100000"/>
              <a:buNone/>
              <a:defRPr sz="2100">
                <a:solidFill>
                  <a:schemeClr val="lt1"/>
                </a:solidFill>
              </a:defRPr>
            </a:lvl1pPr>
            <a:lvl2pPr lvl="1" rtl="0">
              <a:lnSpc>
                <a:spcPct val="100000"/>
              </a:lnSpc>
              <a:spcBef>
                <a:spcPts val="0"/>
              </a:spcBef>
              <a:spcAft>
                <a:spcPts val="0"/>
              </a:spcAft>
              <a:buClr>
                <a:schemeClr val="lt1"/>
              </a:buClr>
              <a:buSzPct val="100000"/>
              <a:buNone/>
              <a:defRPr sz="2100">
                <a:solidFill>
                  <a:schemeClr val="lt1"/>
                </a:solidFill>
              </a:defRPr>
            </a:lvl2pPr>
            <a:lvl3pPr lvl="2" rtl="0">
              <a:lnSpc>
                <a:spcPct val="100000"/>
              </a:lnSpc>
              <a:spcBef>
                <a:spcPts val="0"/>
              </a:spcBef>
              <a:spcAft>
                <a:spcPts val="0"/>
              </a:spcAft>
              <a:buClr>
                <a:schemeClr val="lt1"/>
              </a:buClr>
              <a:buSzPct val="100000"/>
              <a:buNone/>
              <a:defRPr sz="2100">
                <a:solidFill>
                  <a:schemeClr val="lt1"/>
                </a:solidFill>
              </a:defRPr>
            </a:lvl3pPr>
            <a:lvl4pPr lvl="3" rtl="0">
              <a:lnSpc>
                <a:spcPct val="100000"/>
              </a:lnSpc>
              <a:spcBef>
                <a:spcPts val="0"/>
              </a:spcBef>
              <a:spcAft>
                <a:spcPts val="0"/>
              </a:spcAft>
              <a:buClr>
                <a:schemeClr val="lt1"/>
              </a:buClr>
              <a:buSzPct val="100000"/>
              <a:buNone/>
              <a:defRPr sz="2100">
                <a:solidFill>
                  <a:schemeClr val="lt1"/>
                </a:solidFill>
              </a:defRPr>
            </a:lvl4pPr>
            <a:lvl5pPr lvl="4" rtl="0">
              <a:lnSpc>
                <a:spcPct val="100000"/>
              </a:lnSpc>
              <a:spcBef>
                <a:spcPts val="0"/>
              </a:spcBef>
              <a:spcAft>
                <a:spcPts val="0"/>
              </a:spcAft>
              <a:buClr>
                <a:schemeClr val="lt1"/>
              </a:buClr>
              <a:buSzPct val="100000"/>
              <a:buNone/>
              <a:defRPr sz="2100">
                <a:solidFill>
                  <a:schemeClr val="lt1"/>
                </a:solidFill>
              </a:defRPr>
            </a:lvl5pPr>
            <a:lvl6pPr lvl="5" rtl="0">
              <a:lnSpc>
                <a:spcPct val="100000"/>
              </a:lnSpc>
              <a:spcBef>
                <a:spcPts val="0"/>
              </a:spcBef>
              <a:spcAft>
                <a:spcPts val="0"/>
              </a:spcAft>
              <a:buClr>
                <a:schemeClr val="lt1"/>
              </a:buClr>
              <a:buSzPct val="100000"/>
              <a:buNone/>
              <a:defRPr sz="2100">
                <a:solidFill>
                  <a:schemeClr val="lt1"/>
                </a:solidFill>
              </a:defRPr>
            </a:lvl6pPr>
            <a:lvl7pPr lvl="6" rtl="0">
              <a:lnSpc>
                <a:spcPct val="100000"/>
              </a:lnSpc>
              <a:spcBef>
                <a:spcPts val="0"/>
              </a:spcBef>
              <a:spcAft>
                <a:spcPts val="0"/>
              </a:spcAft>
              <a:buClr>
                <a:schemeClr val="lt1"/>
              </a:buClr>
              <a:buSzPct val="100000"/>
              <a:buNone/>
              <a:defRPr sz="2100">
                <a:solidFill>
                  <a:schemeClr val="lt1"/>
                </a:solidFill>
              </a:defRPr>
            </a:lvl7pPr>
            <a:lvl8pPr lvl="7" rtl="0">
              <a:lnSpc>
                <a:spcPct val="100000"/>
              </a:lnSpc>
              <a:spcBef>
                <a:spcPts val="0"/>
              </a:spcBef>
              <a:spcAft>
                <a:spcPts val="0"/>
              </a:spcAft>
              <a:buClr>
                <a:schemeClr val="lt1"/>
              </a:buClr>
              <a:buSzPct val="100000"/>
              <a:buNone/>
              <a:defRPr sz="2100">
                <a:solidFill>
                  <a:schemeClr val="lt1"/>
                </a:solidFill>
              </a:defRPr>
            </a:lvl8pPr>
            <a:lvl9pPr lvl="8" rtl="0">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rtl="0" algn="ctr">
              <a:spcBef>
                <a:spcPts val="0"/>
              </a:spcBef>
              <a:buClr>
                <a:schemeClr val="lt1"/>
              </a:buClr>
              <a:buSzPct val="100000"/>
              <a:defRPr sz="12000">
                <a:solidFill>
                  <a:schemeClr val="lt1"/>
                </a:solidFill>
              </a:defRPr>
            </a:lvl1pPr>
            <a:lvl2pPr lvl="1" rtl="0" algn="ctr">
              <a:spcBef>
                <a:spcPts val="0"/>
              </a:spcBef>
              <a:buClr>
                <a:schemeClr val="lt1"/>
              </a:buClr>
              <a:buSzPct val="100000"/>
              <a:defRPr sz="12000">
                <a:solidFill>
                  <a:schemeClr val="lt1"/>
                </a:solidFill>
              </a:defRPr>
            </a:lvl2pPr>
            <a:lvl3pPr lvl="2" rtl="0" algn="ctr">
              <a:spcBef>
                <a:spcPts val="0"/>
              </a:spcBef>
              <a:buClr>
                <a:schemeClr val="lt1"/>
              </a:buClr>
              <a:buSzPct val="100000"/>
              <a:defRPr sz="12000">
                <a:solidFill>
                  <a:schemeClr val="lt1"/>
                </a:solidFill>
              </a:defRPr>
            </a:lvl3pPr>
            <a:lvl4pPr lvl="3" rtl="0" algn="ctr">
              <a:spcBef>
                <a:spcPts val="0"/>
              </a:spcBef>
              <a:buClr>
                <a:schemeClr val="lt1"/>
              </a:buClr>
              <a:buSzPct val="100000"/>
              <a:defRPr sz="12000">
                <a:solidFill>
                  <a:schemeClr val="lt1"/>
                </a:solidFill>
              </a:defRPr>
            </a:lvl4pPr>
            <a:lvl5pPr lvl="4" rtl="0" algn="ctr">
              <a:spcBef>
                <a:spcPts val="0"/>
              </a:spcBef>
              <a:buClr>
                <a:schemeClr val="lt1"/>
              </a:buClr>
              <a:buSzPct val="100000"/>
              <a:defRPr sz="12000">
                <a:solidFill>
                  <a:schemeClr val="lt1"/>
                </a:solidFill>
              </a:defRPr>
            </a:lvl5pPr>
            <a:lvl6pPr lvl="5" rtl="0" algn="ctr">
              <a:spcBef>
                <a:spcPts val="0"/>
              </a:spcBef>
              <a:buClr>
                <a:schemeClr val="lt1"/>
              </a:buClr>
              <a:buSzPct val="100000"/>
              <a:defRPr sz="12000">
                <a:solidFill>
                  <a:schemeClr val="lt1"/>
                </a:solidFill>
              </a:defRPr>
            </a:lvl6pPr>
            <a:lvl7pPr lvl="6" rtl="0" algn="ctr">
              <a:spcBef>
                <a:spcPts val="0"/>
              </a:spcBef>
              <a:buClr>
                <a:schemeClr val="lt1"/>
              </a:buClr>
              <a:buSzPct val="100000"/>
              <a:defRPr sz="12000">
                <a:solidFill>
                  <a:schemeClr val="lt1"/>
                </a:solidFill>
              </a:defRPr>
            </a:lvl7pPr>
            <a:lvl8pPr lvl="7" rtl="0" algn="ctr">
              <a:spcBef>
                <a:spcPts val="0"/>
              </a:spcBef>
              <a:buClr>
                <a:schemeClr val="lt1"/>
              </a:buClr>
              <a:buSzPct val="100000"/>
              <a:defRPr sz="12000">
                <a:solidFill>
                  <a:schemeClr val="lt1"/>
                </a:solidFill>
              </a:defRPr>
            </a:lvl8pPr>
            <a:lvl9pPr lvl="8" rtl="0"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rtl="0" algn="ctr">
              <a:spcBef>
                <a:spcPts val="0"/>
              </a:spcBef>
              <a:buClr>
                <a:schemeClr val="lt1"/>
              </a:buClr>
              <a:defRPr>
                <a:solidFill>
                  <a:schemeClr val="lt1"/>
                </a:solidFill>
              </a:defRPr>
            </a:lvl1pPr>
            <a:lvl2pPr lvl="1" rtl="0" algn="ctr">
              <a:spcBef>
                <a:spcPts val="0"/>
              </a:spcBef>
              <a:buClr>
                <a:schemeClr val="lt1"/>
              </a:buClr>
              <a:defRPr>
                <a:solidFill>
                  <a:schemeClr val="lt1"/>
                </a:solidFill>
              </a:defRPr>
            </a:lvl2pPr>
            <a:lvl3pPr lvl="2" rtl="0" algn="ctr">
              <a:spcBef>
                <a:spcPts val="0"/>
              </a:spcBef>
              <a:buClr>
                <a:schemeClr val="lt1"/>
              </a:buClr>
              <a:defRPr>
                <a:solidFill>
                  <a:schemeClr val="lt1"/>
                </a:solidFill>
              </a:defRPr>
            </a:lvl3pPr>
            <a:lvl4pPr lvl="3" rtl="0" algn="ctr">
              <a:spcBef>
                <a:spcPts val="0"/>
              </a:spcBef>
              <a:buClr>
                <a:schemeClr val="lt1"/>
              </a:buClr>
              <a:defRPr>
                <a:solidFill>
                  <a:schemeClr val="lt1"/>
                </a:solidFill>
              </a:defRPr>
            </a:lvl4pPr>
            <a:lvl5pPr lvl="4" rtl="0" algn="ctr">
              <a:spcBef>
                <a:spcPts val="0"/>
              </a:spcBef>
              <a:buClr>
                <a:schemeClr val="lt1"/>
              </a:buClr>
              <a:defRPr>
                <a:solidFill>
                  <a:schemeClr val="lt1"/>
                </a:solidFill>
              </a:defRPr>
            </a:lvl5pPr>
            <a:lvl6pPr lvl="5" rtl="0" algn="ctr">
              <a:spcBef>
                <a:spcPts val="0"/>
              </a:spcBef>
              <a:buClr>
                <a:schemeClr val="lt1"/>
              </a:buClr>
              <a:defRPr>
                <a:solidFill>
                  <a:schemeClr val="lt1"/>
                </a:solidFill>
              </a:defRPr>
            </a:lvl6pPr>
            <a:lvl7pPr lvl="6" rtl="0" algn="ctr">
              <a:spcBef>
                <a:spcPts val="0"/>
              </a:spcBef>
              <a:buClr>
                <a:schemeClr val="lt1"/>
              </a:buClr>
              <a:defRPr>
                <a:solidFill>
                  <a:schemeClr val="lt1"/>
                </a:solidFill>
              </a:defRPr>
            </a:lvl7pPr>
            <a:lvl8pPr lvl="7" rtl="0" algn="ctr">
              <a:spcBef>
                <a:spcPts val="0"/>
              </a:spcBef>
              <a:buClr>
                <a:schemeClr val="lt1"/>
              </a:buClr>
              <a:defRPr>
                <a:solidFill>
                  <a:schemeClr val="lt1"/>
                </a:solidFill>
              </a:defRPr>
            </a:lvl8pPr>
            <a:lvl9pPr lvl="8" rtl="0"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5" name="Shape 85"/>
        <p:cNvGrpSpPr/>
        <p:nvPr/>
      </p:nvGrpSpPr>
      <p:grpSpPr>
        <a:xfrm>
          <a:off x="0" y="0"/>
          <a:ext cx="0" cy="0"/>
          <a:chOff x="0" y="0"/>
          <a:chExt cx="0" cy="0"/>
        </a:xfrm>
      </p:grpSpPr>
      <p:sp>
        <p:nvSpPr>
          <p:cNvPr id="86" name="Shape 86"/>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87" name="Shape 87"/>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9" name="Shape 89"/>
        <p:cNvGrpSpPr/>
        <p:nvPr/>
      </p:nvGrpSpPr>
      <p:grpSpPr>
        <a:xfrm>
          <a:off x="0" y="0"/>
          <a:ext cx="0" cy="0"/>
          <a:chOff x="0" y="0"/>
          <a:chExt cx="0" cy="0"/>
        </a:xfrm>
      </p:grpSpPr>
      <p:sp>
        <p:nvSpPr>
          <p:cNvPr id="90" name="Shape 90"/>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91" name="Shape 9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5" name="Shape 9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9" name="Shape 99"/>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00" name="Shape 10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3" name="Shape 10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4" name="Shape 104"/>
        <p:cNvGrpSpPr/>
        <p:nvPr/>
      </p:nvGrpSpPr>
      <p:grpSpPr>
        <a:xfrm>
          <a:off x="0" y="0"/>
          <a:ext cx="0" cy="0"/>
          <a:chOff x="0" y="0"/>
          <a:chExt cx="0" cy="0"/>
        </a:xfrm>
      </p:grpSpPr>
      <p:sp>
        <p:nvSpPr>
          <p:cNvPr id="105" name="Shape 105"/>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6" name="Shape 106"/>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07" name="Shape 10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08" name="Shape 108"/>
        <p:cNvGrpSpPr/>
        <p:nvPr/>
      </p:nvGrpSpPr>
      <p:grpSpPr>
        <a:xfrm>
          <a:off x="0" y="0"/>
          <a:ext cx="0" cy="0"/>
          <a:chOff x="0" y="0"/>
          <a:chExt cx="0" cy="0"/>
        </a:xfrm>
      </p:grpSpPr>
      <p:sp>
        <p:nvSpPr>
          <p:cNvPr id="109" name="Shape 109"/>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10" name="Shape 11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11" name="Shape 111"/>
        <p:cNvGrpSpPr/>
        <p:nvPr/>
      </p:nvGrpSpPr>
      <p:grpSpPr>
        <a:xfrm>
          <a:off x="0" y="0"/>
          <a:ext cx="0" cy="0"/>
          <a:chOff x="0" y="0"/>
          <a:chExt cx="0" cy="0"/>
        </a:xfrm>
      </p:grpSpPr>
      <p:sp>
        <p:nvSpPr>
          <p:cNvPr id="112" name="Shape 112"/>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14" name="Shape 114"/>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5" name="Shape 115"/>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6" name="Shape 1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rtl="0">
              <a:spcBef>
                <a:spcPts val="0"/>
              </a:spcBef>
              <a:buClr>
                <a:schemeClr val="lt1"/>
              </a:buClr>
              <a:buSzPct val="100000"/>
              <a:defRPr sz="4200">
                <a:solidFill>
                  <a:schemeClr val="lt1"/>
                </a:solidFill>
              </a:defRPr>
            </a:lvl1pPr>
            <a:lvl2pPr lvl="1" rtl="0">
              <a:spcBef>
                <a:spcPts val="0"/>
              </a:spcBef>
              <a:buClr>
                <a:schemeClr val="lt1"/>
              </a:buClr>
              <a:buSzPct val="100000"/>
              <a:defRPr sz="4200">
                <a:solidFill>
                  <a:schemeClr val="lt1"/>
                </a:solidFill>
              </a:defRPr>
            </a:lvl2pPr>
            <a:lvl3pPr lvl="2" rtl="0">
              <a:spcBef>
                <a:spcPts val="0"/>
              </a:spcBef>
              <a:buClr>
                <a:schemeClr val="lt1"/>
              </a:buClr>
              <a:buSzPct val="100000"/>
              <a:defRPr sz="4200">
                <a:solidFill>
                  <a:schemeClr val="lt1"/>
                </a:solidFill>
              </a:defRPr>
            </a:lvl3pPr>
            <a:lvl4pPr lvl="3" rtl="0">
              <a:spcBef>
                <a:spcPts val="0"/>
              </a:spcBef>
              <a:buClr>
                <a:schemeClr val="lt1"/>
              </a:buClr>
              <a:buSzPct val="100000"/>
              <a:defRPr sz="4200">
                <a:solidFill>
                  <a:schemeClr val="lt1"/>
                </a:solidFill>
              </a:defRPr>
            </a:lvl4pPr>
            <a:lvl5pPr lvl="4" rtl="0">
              <a:spcBef>
                <a:spcPts val="0"/>
              </a:spcBef>
              <a:buClr>
                <a:schemeClr val="lt1"/>
              </a:buClr>
              <a:buSzPct val="100000"/>
              <a:defRPr sz="4200">
                <a:solidFill>
                  <a:schemeClr val="lt1"/>
                </a:solidFill>
              </a:defRPr>
            </a:lvl5pPr>
            <a:lvl6pPr lvl="5" rtl="0">
              <a:spcBef>
                <a:spcPts val="0"/>
              </a:spcBef>
              <a:buClr>
                <a:schemeClr val="lt1"/>
              </a:buClr>
              <a:buSzPct val="100000"/>
              <a:defRPr sz="4200">
                <a:solidFill>
                  <a:schemeClr val="lt1"/>
                </a:solidFill>
              </a:defRPr>
            </a:lvl6pPr>
            <a:lvl7pPr lvl="6" rtl="0">
              <a:spcBef>
                <a:spcPts val="0"/>
              </a:spcBef>
              <a:buClr>
                <a:schemeClr val="lt1"/>
              </a:buClr>
              <a:buSzPct val="100000"/>
              <a:defRPr sz="4200">
                <a:solidFill>
                  <a:schemeClr val="lt1"/>
                </a:solidFill>
              </a:defRPr>
            </a:lvl7pPr>
            <a:lvl8pPr lvl="7" rtl="0">
              <a:spcBef>
                <a:spcPts val="0"/>
              </a:spcBef>
              <a:buClr>
                <a:schemeClr val="lt1"/>
              </a:buClr>
              <a:buSzPct val="100000"/>
              <a:defRPr sz="4200">
                <a:solidFill>
                  <a:schemeClr val="lt1"/>
                </a:solidFill>
              </a:defRPr>
            </a:lvl8pPr>
            <a:lvl9pPr lvl="8" rtl="0">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17" name="Shape 117"/>
        <p:cNvGrpSpPr/>
        <p:nvPr/>
      </p:nvGrpSpPr>
      <p:grpSpPr>
        <a:xfrm>
          <a:off x="0" y="0"/>
          <a:ext cx="0" cy="0"/>
          <a:chOff x="0" y="0"/>
          <a:chExt cx="0" cy="0"/>
        </a:xfrm>
      </p:grpSpPr>
      <p:sp>
        <p:nvSpPr>
          <p:cNvPr id="118" name="Shape 118"/>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119" name="Shape 1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20" name="Shape 120"/>
        <p:cNvGrpSpPr/>
        <p:nvPr/>
      </p:nvGrpSpPr>
      <p:grpSpPr>
        <a:xfrm>
          <a:off x="0" y="0"/>
          <a:ext cx="0" cy="0"/>
          <a:chOff x="0" y="0"/>
          <a:chExt cx="0" cy="0"/>
        </a:xfrm>
      </p:grpSpPr>
      <p:sp>
        <p:nvSpPr>
          <p:cNvPr id="121" name="Shape 121"/>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22" name="Shape 122"/>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3" name="Shape 1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4" name="Shape 124"/>
        <p:cNvGrpSpPr/>
        <p:nvPr/>
      </p:nvGrpSpPr>
      <p:grpSpPr>
        <a:xfrm>
          <a:off x="0" y="0"/>
          <a:ext cx="0" cy="0"/>
          <a:chOff x="0" y="0"/>
          <a:chExt cx="0" cy="0"/>
        </a:xfrm>
      </p:grpSpPr>
      <p:sp>
        <p:nvSpPr>
          <p:cNvPr id="125" name="Shape 1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rgbClr val="3C78D8"/>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rt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rtl="0">
              <a:spcBef>
                <a:spcPts val="0"/>
              </a:spcBef>
              <a:buClr>
                <a:schemeClr val="dk1"/>
              </a:buClr>
              <a:buSzPct val="100000"/>
              <a:buFont typeface="Roboto"/>
              <a:buNone/>
              <a:defRPr sz="3000">
                <a:solidFill>
                  <a:schemeClr val="dk1"/>
                </a:solidFill>
                <a:latin typeface="Roboto"/>
                <a:ea typeface="Roboto"/>
                <a:cs typeface="Roboto"/>
                <a:sym typeface="Roboto"/>
              </a:defRPr>
            </a:lvl2pPr>
            <a:lvl3pPr lvl="2" rtl="0">
              <a:spcBef>
                <a:spcPts val="0"/>
              </a:spcBef>
              <a:buClr>
                <a:schemeClr val="dk1"/>
              </a:buClr>
              <a:buSzPct val="100000"/>
              <a:buFont typeface="Roboto"/>
              <a:buNone/>
              <a:defRPr sz="3000">
                <a:solidFill>
                  <a:schemeClr val="dk1"/>
                </a:solidFill>
                <a:latin typeface="Roboto"/>
                <a:ea typeface="Roboto"/>
                <a:cs typeface="Roboto"/>
                <a:sym typeface="Roboto"/>
              </a:defRPr>
            </a:lvl3pPr>
            <a:lvl4pPr lvl="3" rtl="0">
              <a:spcBef>
                <a:spcPts val="0"/>
              </a:spcBef>
              <a:buClr>
                <a:schemeClr val="dk1"/>
              </a:buClr>
              <a:buSzPct val="100000"/>
              <a:buFont typeface="Roboto"/>
              <a:buNone/>
              <a:defRPr sz="3000">
                <a:solidFill>
                  <a:schemeClr val="dk1"/>
                </a:solidFill>
                <a:latin typeface="Roboto"/>
                <a:ea typeface="Roboto"/>
                <a:cs typeface="Roboto"/>
                <a:sym typeface="Roboto"/>
              </a:defRPr>
            </a:lvl4pPr>
            <a:lvl5pPr lvl="4" rtl="0">
              <a:spcBef>
                <a:spcPts val="0"/>
              </a:spcBef>
              <a:buClr>
                <a:schemeClr val="dk1"/>
              </a:buClr>
              <a:buSzPct val="100000"/>
              <a:buFont typeface="Roboto"/>
              <a:buNone/>
              <a:defRPr sz="3000">
                <a:solidFill>
                  <a:schemeClr val="dk1"/>
                </a:solidFill>
                <a:latin typeface="Roboto"/>
                <a:ea typeface="Roboto"/>
                <a:cs typeface="Roboto"/>
                <a:sym typeface="Roboto"/>
              </a:defRPr>
            </a:lvl5pPr>
            <a:lvl6pPr lvl="5" rtl="0">
              <a:spcBef>
                <a:spcPts val="0"/>
              </a:spcBef>
              <a:buClr>
                <a:schemeClr val="dk1"/>
              </a:buClr>
              <a:buSzPct val="100000"/>
              <a:buFont typeface="Roboto"/>
              <a:buNone/>
              <a:defRPr sz="3000">
                <a:solidFill>
                  <a:schemeClr val="dk1"/>
                </a:solidFill>
                <a:latin typeface="Roboto"/>
                <a:ea typeface="Roboto"/>
                <a:cs typeface="Roboto"/>
                <a:sym typeface="Roboto"/>
              </a:defRPr>
            </a:lvl6pPr>
            <a:lvl7pPr lvl="6" rtl="0">
              <a:spcBef>
                <a:spcPts val="0"/>
              </a:spcBef>
              <a:buClr>
                <a:schemeClr val="dk1"/>
              </a:buClr>
              <a:buSzPct val="100000"/>
              <a:buFont typeface="Roboto"/>
              <a:buNone/>
              <a:defRPr sz="3000">
                <a:solidFill>
                  <a:schemeClr val="dk1"/>
                </a:solidFill>
                <a:latin typeface="Roboto"/>
                <a:ea typeface="Roboto"/>
                <a:cs typeface="Roboto"/>
                <a:sym typeface="Roboto"/>
              </a:defRPr>
            </a:lvl7pPr>
            <a:lvl8pPr lvl="7" rtl="0">
              <a:spcBef>
                <a:spcPts val="0"/>
              </a:spcBef>
              <a:buClr>
                <a:schemeClr val="dk1"/>
              </a:buClr>
              <a:buSzPct val="100000"/>
              <a:buFont typeface="Roboto"/>
              <a:buNone/>
              <a:defRPr sz="3000">
                <a:solidFill>
                  <a:schemeClr val="dk1"/>
                </a:solidFill>
                <a:latin typeface="Roboto"/>
                <a:ea typeface="Roboto"/>
                <a:cs typeface="Roboto"/>
                <a:sym typeface="Roboto"/>
              </a:defRPr>
            </a:lvl8pPr>
            <a:lvl9pPr lvl="8" rtl="0">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rtl="0">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rtl="0">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rtl="0">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rtl="0">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rtl="0">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rtl="0">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rtl="0">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rtl="0">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83" name="Shape 83"/>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ct val="100000"/>
              <a:buChar char="●"/>
              <a:defRPr sz="1800">
                <a:solidFill>
                  <a:schemeClr val="dk2"/>
                </a:solidFill>
              </a:defRPr>
            </a:lvl1pPr>
            <a:lvl2pPr lvl="1" rtl="0">
              <a:lnSpc>
                <a:spcPct val="115000"/>
              </a:lnSpc>
              <a:spcBef>
                <a:spcPts val="0"/>
              </a:spcBef>
              <a:spcAft>
                <a:spcPts val="1600"/>
              </a:spcAft>
              <a:buClr>
                <a:schemeClr val="dk2"/>
              </a:buClr>
              <a:buChar char="○"/>
              <a:defRPr>
                <a:solidFill>
                  <a:schemeClr val="dk2"/>
                </a:solidFill>
              </a:defRPr>
            </a:lvl2pPr>
            <a:lvl3pPr lvl="2" rtl="0">
              <a:lnSpc>
                <a:spcPct val="115000"/>
              </a:lnSpc>
              <a:spcBef>
                <a:spcPts val="0"/>
              </a:spcBef>
              <a:spcAft>
                <a:spcPts val="1600"/>
              </a:spcAft>
              <a:buClr>
                <a:schemeClr val="dk2"/>
              </a:buClr>
              <a:buChar char="■"/>
              <a:defRPr>
                <a:solidFill>
                  <a:schemeClr val="dk2"/>
                </a:solidFill>
              </a:defRPr>
            </a:lvl3pPr>
            <a:lvl4pPr lvl="3" rtl="0">
              <a:lnSpc>
                <a:spcPct val="115000"/>
              </a:lnSpc>
              <a:spcBef>
                <a:spcPts val="0"/>
              </a:spcBef>
              <a:spcAft>
                <a:spcPts val="1600"/>
              </a:spcAft>
              <a:buClr>
                <a:schemeClr val="dk2"/>
              </a:buClr>
              <a:buChar char="●"/>
              <a:defRPr>
                <a:solidFill>
                  <a:schemeClr val="dk2"/>
                </a:solidFill>
              </a:defRPr>
            </a:lvl4pPr>
            <a:lvl5pPr lvl="4" rtl="0">
              <a:lnSpc>
                <a:spcPct val="115000"/>
              </a:lnSpc>
              <a:spcBef>
                <a:spcPts val="0"/>
              </a:spcBef>
              <a:spcAft>
                <a:spcPts val="1600"/>
              </a:spcAft>
              <a:buClr>
                <a:schemeClr val="dk2"/>
              </a:buClr>
              <a:buChar char="○"/>
              <a:defRPr>
                <a:solidFill>
                  <a:schemeClr val="dk2"/>
                </a:solidFill>
              </a:defRPr>
            </a:lvl5pPr>
            <a:lvl6pPr lvl="5" rtl="0">
              <a:lnSpc>
                <a:spcPct val="115000"/>
              </a:lnSpc>
              <a:spcBef>
                <a:spcPts val="0"/>
              </a:spcBef>
              <a:spcAft>
                <a:spcPts val="1600"/>
              </a:spcAft>
              <a:buClr>
                <a:schemeClr val="dk2"/>
              </a:buClr>
              <a:buChar char="■"/>
              <a:defRPr>
                <a:solidFill>
                  <a:schemeClr val="dk2"/>
                </a:solidFill>
              </a:defRPr>
            </a:lvl6pPr>
            <a:lvl7pPr lvl="6" rtl="0">
              <a:lnSpc>
                <a:spcPct val="115000"/>
              </a:lnSpc>
              <a:spcBef>
                <a:spcPts val="0"/>
              </a:spcBef>
              <a:spcAft>
                <a:spcPts val="1600"/>
              </a:spcAft>
              <a:buClr>
                <a:schemeClr val="dk2"/>
              </a:buClr>
              <a:buChar char="●"/>
              <a:defRPr>
                <a:solidFill>
                  <a:schemeClr val="dk2"/>
                </a:solidFill>
              </a:defRPr>
            </a:lvl7pPr>
            <a:lvl8pPr lvl="7" rtl="0">
              <a:lnSpc>
                <a:spcPct val="115000"/>
              </a:lnSpc>
              <a:spcBef>
                <a:spcPts val="0"/>
              </a:spcBef>
              <a:spcAft>
                <a:spcPts val="1600"/>
              </a:spcAft>
              <a:buClr>
                <a:schemeClr val="dk2"/>
              </a:buClr>
              <a:buChar char="○"/>
              <a:defRPr>
                <a:solidFill>
                  <a:schemeClr val="dk2"/>
                </a:solidFill>
              </a:defRPr>
            </a:lvl8pPr>
            <a:lvl9pPr lvl="8" rtl="0">
              <a:lnSpc>
                <a:spcPct val="115000"/>
              </a:lnSpc>
              <a:spcBef>
                <a:spcPts val="0"/>
              </a:spcBef>
              <a:spcAft>
                <a:spcPts val="1600"/>
              </a:spcAft>
              <a:buClr>
                <a:schemeClr val="dk2"/>
              </a:buClr>
              <a:buChar char="■"/>
              <a:defRPr>
                <a:solidFill>
                  <a:schemeClr val="dk2"/>
                </a:solidFill>
              </a:defRPr>
            </a:lvl9pPr>
          </a:lstStyle>
          <a:p/>
        </p:txBody>
      </p:sp>
      <p:sp>
        <p:nvSpPr>
          <p:cNvPr id="84" name="Shape 84"/>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131" name="Shape 131"/>
          <p:cNvSpPr txBox="1"/>
          <p:nvPr/>
        </p:nvSpPr>
        <p:spPr>
          <a:xfrm>
            <a:off x="1031550" y="1960500"/>
            <a:ext cx="7080900" cy="1222500"/>
          </a:xfrm>
          <a:prstGeom prst="rect">
            <a:avLst/>
          </a:prstGeom>
          <a:noFill/>
          <a:ln>
            <a:noFill/>
          </a:ln>
        </p:spPr>
        <p:txBody>
          <a:bodyPr anchorCtr="0" anchor="t" bIns="91425" lIns="91425" rIns="91425" wrap="square" tIns="91425">
            <a:noAutofit/>
          </a:bodyPr>
          <a:lstStyle/>
          <a:p>
            <a:pPr lvl="0" rtl="0" algn="r">
              <a:spcBef>
                <a:spcPts val="0"/>
              </a:spcBef>
              <a:buNone/>
            </a:pPr>
            <a:r>
              <a:rPr b="1" lang="en" sz="3000">
                <a:solidFill>
                  <a:srgbClr val="F9F9F9"/>
                </a:solidFill>
              </a:rPr>
              <a:t>Version Control, GIT and Why we use it in Software Development</a:t>
            </a:r>
          </a:p>
          <a:p>
            <a:pPr lvl="0" rtl="0" algn="r">
              <a:spcBef>
                <a:spcPts val="0"/>
              </a:spcBef>
              <a:buNone/>
            </a:pPr>
            <a:r>
              <a:t/>
            </a:r>
            <a:endParaRPr b="1" sz="3000">
              <a:solidFill>
                <a:srgbClr val="F9F9F9"/>
              </a:solidFill>
            </a:endParaRPr>
          </a:p>
          <a:p>
            <a:pPr lvl="0" rtl="0" algn="r">
              <a:spcBef>
                <a:spcPts val="0"/>
              </a:spcBef>
              <a:buNone/>
            </a:pPr>
            <a:r>
              <a:rPr b="1" lang="en" sz="1800">
                <a:solidFill>
                  <a:srgbClr val="F9F9F9"/>
                </a:solidFill>
              </a:rPr>
              <a:t>Lu Dong</a:t>
            </a:r>
          </a:p>
          <a:p>
            <a:pPr lvl="0" rtl="0" algn="r">
              <a:spcBef>
                <a:spcPts val="0"/>
              </a:spcBef>
              <a:buNone/>
            </a:pPr>
            <a:r>
              <a:rPr b="1" lang="en" sz="1800">
                <a:solidFill>
                  <a:srgbClr val="F9F9F9"/>
                </a:solidFill>
              </a:rPr>
              <a:t>ldong@appatura.com</a:t>
            </a:r>
            <a:r>
              <a:rPr b="1" lang="en" sz="3000">
                <a:solidFill>
                  <a:srgbClr val="F9F9F9"/>
                </a:solidFill>
              </a:rPr>
              <a:t> </a:t>
            </a:r>
          </a:p>
        </p:txBody>
      </p:sp>
      <p:cxnSp>
        <p:nvCxnSpPr>
          <p:cNvPr id="132" name="Shape 132"/>
          <p:cNvCxnSpPr/>
          <p:nvPr/>
        </p:nvCxnSpPr>
        <p:spPr>
          <a:xfrm>
            <a:off x="1022700" y="1646400"/>
            <a:ext cx="7098600" cy="0"/>
          </a:xfrm>
          <a:prstGeom prst="straightConnector1">
            <a:avLst/>
          </a:prstGeom>
          <a:noFill/>
          <a:ln cap="flat" cmpd="sng" w="9525">
            <a:solidFill>
              <a:srgbClr val="FFFFFF"/>
            </a:solidFill>
            <a:prstDash val="solid"/>
            <a:round/>
            <a:headEnd len="lg" w="lg" type="none"/>
            <a:tailEnd len="lg" w="lg" type="none"/>
          </a:ln>
        </p:spPr>
      </p:cxnSp>
      <p:pic>
        <p:nvPicPr>
          <p:cNvPr id="133" name="Shape 133"/>
          <p:cNvPicPr preferRelativeResize="0"/>
          <p:nvPr/>
        </p:nvPicPr>
        <p:blipFill>
          <a:blip r:embed="rId3">
            <a:alphaModFix/>
          </a:blip>
          <a:stretch>
            <a:fillRect/>
          </a:stretch>
        </p:blipFill>
        <p:spPr>
          <a:xfrm>
            <a:off x="578450" y="321925"/>
            <a:ext cx="2495099" cy="1041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nvSpPr>
        <p:spPr>
          <a:xfrm>
            <a:off x="1944600" y="217200"/>
            <a:ext cx="5254800" cy="475800"/>
          </a:xfrm>
          <a:prstGeom prst="rect">
            <a:avLst/>
          </a:prstGeom>
          <a:noFill/>
          <a:ln>
            <a:noFill/>
          </a:ln>
        </p:spPr>
        <p:txBody>
          <a:bodyPr anchorCtr="0" anchor="t" bIns="91425" lIns="91425" rIns="91425" wrap="square" tIns="91425">
            <a:noAutofit/>
          </a:bodyPr>
          <a:lstStyle/>
          <a:p>
            <a:pPr lvl="0" rtl="0" algn="ctr">
              <a:spcBef>
                <a:spcPts val="0"/>
              </a:spcBef>
              <a:buNone/>
            </a:pPr>
            <a:r>
              <a:rPr lang="en" sz="2400">
                <a:solidFill>
                  <a:schemeClr val="lt1"/>
                </a:solidFill>
              </a:rPr>
              <a:t>Distributed </a:t>
            </a:r>
            <a:r>
              <a:rPr lang="en" sz="2400">
                <a:solidFill>
                  <a:schemeClr val="lt1"/>
                </a:solidFill>
              </a:rPr>
              <a:t>Version Control System</a:t>
            </a:r>
          </a:p>
        </p:txBody>
      </p:sp>
      <p:pic>
        <p:nvPicPr>
          <p:cNvPr descr="Screen Shot 2017-10-05 at 10.58.35 PM.png" id="200" name="Shape 200"/>
          <p:cNvPicPr preferRelativeResize="0"/>
          <p:nvPr/>
        </p:nvPicPr>
        <p:blipFill>
          <a:blip r:embed="rId3">
            <a:alphaModFix/>
          </a:blip>
          <a:stretch>
            <a:fillRect/>
          </a:stretch>
        </p:blipFill>
        <p:spPr>
          <a:xfrm>
            <a:off x="2746175" y="1052300"/>
            <a:ext cx="3651651" cy="37576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Shape 205"/>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206" name="Shape 206"/>
          <p:cNvSpPr txBox="1"/>
          <p:nvPr/>
        </p:nvSpPr>
        <p:spPr>
          <a:xfrm>
            <a:off x="2040025" y="549525"/>
            <a:ext cx="4556700" cy="8055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solidFill>
                  <a:srgbClr val="F9F9F9"/>
                </a:solidFill>
              </a:rPr>
              <a:t>Distribution</a:t>
            </a:r>
          </a:p>
        </p:txBody>
      </p:sp>
      <p:sp>
        <p:nvSpPr>
          <p:cNvPr id="207" name="Shape 207"/>
          <p:cNvSpPr/>
          <p:nvPr/>
        </p:nvSpPr>
        <p:spPr>
          <a:xfrm>
            <a:off x="1565300" y="1585325"/>
            <a:ext cx="855850" cy="805500"/>
          </a:xfrm>
          <a:prstGeom prst="flowChartMagneticDisk">
            <a:avLst/>
          </a:prstGeom>
          <a:solidFill>
            <a:schemeClr val="lt1"/>
          </a:solidFill>
          <a:ln cap="flat" cmpd="sng" w="19050">
            <a:solidFill>
              <a:srgbClr val="434343"/>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solidFill>
                  <a:srgbClr val="434343"/>
                </a:solidFill>
                <a:latin typeface="Roboto"/>
                <a:ea typeface="Roboto"/>
                <a:cs typeface="Roboto"/>
                <a:sym typeface="Roboto"/>
              </a:rPr>
              <a:t>Central Repo</a:t>
            </a:r>
          </a:p>
        </p:txBody>
      </p:sp>
      <p:cxnSp>
        <p:nvCxnSpPr>
          <p:cNvPr id="208" name="Shape 208"/>
          <p:cNvCxnSpPr>
            <a:endCxn id="207" idx="2"/>
          </p:cNvCxnSpPr>
          <p:nvPr/>
        </p:nvCxnSpPr>
        <p:spPr>
          <a:xfrm flipH="1" rot="10800000">
            <a:off x="656900" y="1988075"/>
            <a:ext cx="908400" cy="1297200"/>
          </a:xfrm>
          <a:prstGeom prst="straightConnector1">
            <a:avLst/>
          </a:prstGeom>
          <a:noFill/>
          <a:ln cap="flat" cmpd="sng" w="19050">
            <a:solidFill>
              <a:srgbClr val="434343"/>
            </a:solidFill>
            <a:prstDash val="solid"/>
            <a:round/>
            <a:headEnd len="lg" w="lg" type="triangle"/>
            <a:tailEnd len="lg" w="lg" type="triangle"/>
          </a:ln>
        </p:spPr>
      </p:cxnSp>
      <p:cxnSp>
        <p:nvCxnSpPr>
          <p:cNvPr id="209" name="Shape 209"/>
          <p:cNvCxnSpPr>
            <a:endCxn id="207" idx="3"/>
          </p:cNvCxnSpPr>
          <p:nvPr/>
        </p:nvCxnSpPr>
        <p:spPr>
          <a:xfrm flipH="1" rot="10800000">
            <a:off x="1944925" y="2390825"/>
            <a:ext cx="48300" cy="1246800"/>
          </a:xfrm>
          <a:prstGeom prst="straightConnector1">
            <a:avLst/>
          </a:prstGeom>
          <a:noFill/>
          <a:ln cap="flat" cmpd="sng" w="19050">
            <a:solidFill>
              <a:srgbClr val="434343"/>
            </a:solidFill>
            <a:prstDash val="solid"/>
            <a:round/>
            <a:headEnd len="lg" w="lg" type="triangle"/>
            <a:tailEnd len="lg" w="lg" type="triangle"/>
          </a:ln>
        </p:spPr>
      </p:cxnSp>
      <p:cxnSp>
        <p:nvCxnSpPr>
          <p:cNvPr id="210" name="Shape 210"/>
          <p:cNvCxnSpPr>
            <a:endCxn id="207" idx="4"/>
          </p:cNvCxnSpPr>
          <p:nvPr/>
        </p:nvCxnSpPr>
        <p:spPr>
          <a:xfrm rot="10800000">
            <a:off x="2421150" y="1988075"/>
            <a:ext cx="910200" cy="1217700"/>
          </a:xfrm>
          <a:prstGeom prst="straightConnector1">
            <a:avLst/>
          </a:prstGeom>
          <a:noFill/>
          <a:ln cap="flat" cmpd="sng" w="19050">
            <a:solidFill>
              <a:srgbClr val="434343"/>
            </a:solidFill>
            <a:prstDash val="solid"/>
            <a:round/>
            <a:headEnd len="lg" w="lg" type="stealth"/>
            <a:tailEnd len="lg" w="lg" type="triangle"/>
          </a:ln>
        </p:spPr>
      </p:cxnSp>
      <p:sp>
        <p:nvSpPr>
          <p:cNvPr id="211" name="Shape 211"/>
          <p:cNvSpPr txBox="1"/>
          <p:nvPr/>
        </p:nvSpPr>
        <p:spPr>
          <a:xfrm>
            <a:off x="413925" y="2390825"/>
            <a:ext cx="757500" cy="285900"/>
          </a:xfrm>
          <a:prstGeom prst="rect">
            <a:avLst/>
          </a:prstGeom>
          <a:noFill/>
          <a:ln>
            <a:noFill/>
          </a:ln>
        </p:spPr>
        <p:txBody>
          <a:bodyPr anchorCtr="0" anchor="t" bIns="91425" lIns="91425" rIns="91425" wrap="square" tIns="91425">
            <a:noAutofit/>
          </a:bodyPr>
          <a:lstStyle/>
          <a:p>
            <a:pPr lvl="0" rtl="0">
              <a:spcBef>
                <a:spcPts val="0"/>
              </a:spcBef>
              <a:buNone/>
            </a:pPr>
            <a:r>
              <a:rPr b="1" lang="en" sz="1200">
                <a:solidFill>
                  <a:srgbClr val="FFFFFF"/>
                </a:solidFill>
              </a:rPr>
              <a:t>commit</a:t>
            </a:r>
          </a:p>
        </p:txBody>
      </p:sp>
      <p:sp>
        <p:nvSpPr>
          <p:cNvPr id="212" name="Shape 212"/>
          <p:cNvSpPr txBox="1"/>
          <p:nvPr/>
        </p:nvSpPr>
        <p:spPr>
          <a:xfrm>
            <a:off x="1084850" y="2578450"/>
            <a:ext cx="757500" cy="285900"/>
          </a:xfrm>
          <a:prstGeom prst="rect">
            <a:avLst/>
          </a:prstGeom>
          <a:noFill/>
          <a:ln>
            <a:noFill/>
          </a:ln>
        </p:spPr>
        <p:txBody>
          <a:bodyPr anchorCtr="0" anchor="t" bIns="91425" lIns="91425" rIns="91425" wrap="square" tIns="91425">
            <a:noAutofit/>
          </a:bodyPr>
          <a:lstStyle/>
          <a:p>
            <a:pPr lvl="0" rtl="0">
              <a:spcBef>
                <a:spcPts val="0"/>
              </a:spcBef>
              <a:buNone/>
            </a:pPr>
            <a:r>
              <a:rPr b="1" lang="en" sz="1200">
                <a:solidFill>
                  <a:srgbClr val="FFFFFF"/>
                </a:solidFill>
              </a:rPr>
              <a:t>update</a:t>
            </a:r>
          </a:p>
        </p:txBody>
      </p:sp>
      <p:sp>
        <p:nvSpPr>
          <p:cNvPr id="213" name="Shape 213"/>
          <p:cNvSpPr txBox="1"/>
          <p:nvPr/>
        </p:nvSpPr>
        <p:spPr>
          <a:xfrm>
            <a:off x="1328325" y="2848025"/>
            <a:ext cx="757500" cy="285900"/>
          </a:xfrm>
          <a:prstGeom prst="rect">
            <a:avLst/>
          </a:prstGeom>
          <a:noFill/>
          <a:ln>
            <a:noFill/>
          </a:ln>
        </p:spPr>
        <p:txBody>
          <a:bodyPr anchorCtr="0" anchor="t" bIns="91425" lIns="91425" rIns="91425" wrap="square" tIns="91425">
            <a:noAutofit/>
          </a:bodyPr>
          <a:lstStyle/>
          <a:p>
            <a:pPr lvl="0" rtl="0">
              <a:spcBef>
                <a:spcPts val="0"/>
              </a:spcBef>
              <a:buNone/>
            </a:pPr>
            <a:r>
              <a:rPr b="1" lang="en" sz="1200">
                <a:solidFill>
                  <a:srgbClr val="FFFFFF"/>
                </a:solidFill>
              </a:rPr>
              <a:t>commit</a:t>
            </a:r>
          </a:p>
        </p:txBody>
      </p:sp>
      <p:sp>
        <p:nvSpPr>
          <p:cNvPr id="214" name="Shape 214"/>
          <p:cNvSpPr txBox="1"/>
          <p:nvPr/>
        </p:nvSpPr>
        <p:spPr>
          <a:xfrm>
            <a:off x="1999250" y="3035650"/>
            <a:ext cx="757500" cy="285900"/>
          </a:xfrm>
          <a:prstGeom prst="rect">
            <a:avLst/>
          </a:prstGeom>
          <a:noFill/>
          <a:ln>
            <a:noFill/>
          </a:ln>
        </p:spPr>
        <p:txBody>
          <a:bodyPr anchorCtr="0" anchor="t" bIns="91425" lIns="91425" rIns="91425" wrap="square" tIns="91425">
            <a:noAutofit/>
          </a:bodyPr>
          <a:lstStyle/>
          <a:p>
            <a:pPr lvl="0" rtl="0">
              <a:spcBef>
                <a:spcPts val="0"/>
              </a:spcBef>
              <a:buNone/>
            </a:pPr>
            <a:r>
              <a:rPr b="1" lang="en" sz="1200">
                <a:solidFill>
                  <a:srgbClr val="FFFFFF"/>
                </a:solidFill>
              </a:rPr>
              <a:t>update</a:t>
            </a:r>
          </a:p>
        </p:txBody>
      </p:sp>
      <p:sp>
        <p:nvSpPr>
          <p:cNvPr id="215" name="Shape 215"/>
          <p:cNvSpPr txBox="1"/>
          <p:nvPr/>
        </p:nvSpPr>
        <p:spPr>
          <a:xfrm>
            <a:off x="2145925" y="2433825"/>
            <a:ext cx="757500" cy="285900"/>
          </a:xfrm>
          <a:prstGeom prst="rect">
            <a:avLst/>
          </a:prstGeom>
          <a:noFill/>
          <a:ln>
            <a:noFill/>
          </a:ln>
        </p:spPr>
        <p:txBody>
          <a:bodyPr anchorCtr="0" anchor="t" bIns="91425" lIns="91425" rIns="91425" wrap="square" tIns="91425">
            <a:noAutofit/>
          </a:bodyPr>
          <a:lstStyle/>
          <a:p>
            <a:pPr lvl="0" rtl="0">
              <a:spcBef>
                <a:spcPts val="0"/>
              </a:spcBef>
              <a:buNone/>
            </a:pPr>
            <a:r>
              <a:rPr b="1" lang="en" sz="1200">
                <a:solidFill>
                  <a:srgbClr val="FFFFFF"/>
                </a:solidFill>
              </a:rPr>
              <a:t>commit</a:t>
            </a:r>
          </a:p>
        </p:txBody>
      </p:sp>
      <p:sp>
        <p:nvSpPr>
          <p:cNvPr id="216" name="Shape 216"/>
          <p:cNvSpPr txBox="1"/>
          <p:nvPr/>
        </p:nvSpPr>
        <p:spPr>
          <a:xfrm>
            <a:off x="2995875" y="2493600"/>
            <a:ext cx="757500" cy="285900"/>
          </a:xfrm>
          <a:prstGeom prst="rect">
            <a:avLst/>
          </a:prstGeom>
          <a:noFill/>
          <a:ln>
            <a:noFill/>
          </a:ln>
        </p:spPr>
        <p:txBody>
          <a:bodyPr anchorCtr="0" anchor="t" bIns="91425" lIns="91425" rIns="91425" wrap="square" tIns="91425">
            <a:noAutofit/>
          </a:bodyPr>
          <a:lstStyle/>
          <a:p>
            <a:pPr lvl="0" rtl="0">
              <a:spcBef>
                <a:spcPts val="0"/>
              </a:spcBef>
              <a:buNone/>
            </a:pPr>
            <a:r>
              <a:rPr b="1" lang="en" sz="1200">
                <a:solidFill>
                  <a:srgbClr val="FFFFFF"/>
                </a:solidFill>
              </a:rPr>
              <a:t>update</a:t>
            </a:r>
          </a:p>
        </p:txBody>
      </p:sp>
      <p:cxnSp>
        <p:nvCxnSpPr>
          <p:cNvPr id="217" name="Shape 217"/>
          <p:cNvCxnSpPr/>
          <p:nvPr/>
        </p:nvCxnSpPr>
        <p:spPr>
          <a:xfrm>
            <a:off x="4318375" y="1355025"/>
            <a:ext cx="0" cy="3674100"/>
          </a:xfrm>
          <a:prstGeom prst="straightConnector1">
            <a:avLst/>
          </a:prstGeom>
          <a:noFill/>
          <a:ln cap="flat" cmpd="sng" w="38100">
            <a:solidFill>
              <a:srgbClr val="FFFFFF"/>
            </a:solidFill>
            <a:prstDash val="dash"/>
            <a:round/>
            <a:headEnd len="lg" w="lg" type="none"/>
            <a:tailEnd len="lg" w="lg" type="none"/>
          </a:ln>
        </p:spPr>
      </p:cxnSp>
      <p:sp>
        <p:nvSpPr>
          <p:cNvPr id="218" name="Shape 218"/>
          <p:cNvSpPr/>
          <p:nvPr/>
        </p:nvSpPr>
        <p:spPr>
          <a:xfrm>
            <a:off x="4695650" y="1623875"/>
            <a:ext cx="414000" cy="4029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9" name="Shape 219"/>
          <p:cNvSpPr/>
          <p:nvPr/>
        </p:nvSpPr>
        <p:spPr>
          <a:xfrm>
            <a:off x="5733325" y="2185923"/>
            <a:ext cx="908400" cy="9021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4877500" y="3285156"/>
            <a:ext cx="653700" cy="6360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7175838" y="2085431"/>
            <a:ext cx="653700" cy="6360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a:off x="6526825" y="1131427"/>
            <a:ext cx="466500" cy="4539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3" name="Shape 223"/>
          <p:cNvSpPr/>
          <p:nvPr/>
        </p:nvSpPr>
        <p:spPr>
          <a:xfrm>
            <a:off x="6898575" y="3822274"/>
            <a:ext cx="466500" cy="4539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4" name="Shape 224"/>
          <p:cNvSpPr/>
          <p:nvPr/>
        </p:nvSpPr>
        <p:spPr>
          <a:xfrm>
            <a:off x="8288650" y="2951649"/>
            <a:ext cx="466500" cy="4539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25" name="Shape 225"/>
          <p:cNvCxnSpPr>
            <a:stCxn id="224" idx="1"/>
            <a:endCxn id="221" idx="6"/>
          </p:cNvCxnSpPr>
          <p:nvPr/>
        </p:nvCxnSpPr>
        <p:spPr>
          <a:xfrm rot="10800000">
            <a:off x="7829567" y="2403421"/>
            <a:ext cx="527400" cy="614700"/>
          </a:xfrm>
          <a:prstGeom prst="straightConnector1">
            <a:avLst/>
          </a:prstGeom>
          <a:noFill/>
          <a:ln cap="flat" cmpd="sng" w="38100">
            <a:solidFill>
              <a:srgbClr val="FF00FF"/>
            </a:solidFill>
            <a:prstDash val="dash"/>
            <a:round/>
            <a:headEnd len="lg" w="lg" type="none"/>
            <a:tailEnd len="lg" w="lg" type="triangle"/>
          </a:ln>
        </p:spPr>
      </p:cxnSp>
      <p:cxnSp>
        <p:nvCxnSpPr>
          <p:cNvPr id="226" name="Shape 226"/>
          <p:cNvCxnSpPr>
            <a:stCxn id="223" idx="0"/>
            <a:endCxn id="219" idx="5"/>
          </p:cNvCxnSpPr>
          <p:nvPr/>
        </p:nvCxnSpPr>
        <p:spPr>
          <a:xfrm rot="10800000">
            <a:off x="6508725" y="2955874"/>
            <a:ext cx="623100" cy="866400"/>
          </a:xfrm>
          <a:prstGeom prst="straightConnector1">
            <a:avLst/>
          </a:prstGeom>
          <a:noFill/>
          <a:ln cap="flat" cmpd="sng" w="38100">
            <a:solidFill>
              <a:srgbClr val="FF00FF"/>
            </a:solidFill>
            <a:prstDash val="dash"/>
            <a:round/>
            <a:headEnd len="lg" w="lg" type="none"/>
            <a:tailEnd len="lg" w="lg" type="triangle"/>
          </a:ln>
        </p:spPr>
      </p:cxnSp>
      <p:cxnSp>
        <p:nvCxnSpPr>
          <p:cNvPr id="227" name="Shape 227"/>
          <p:cNvCxnSpPr>
            <a:stCxn id="223" idx="3"/>
            <a:endCxn id="220" idx="6"/>
          </p:cNvCxnSpPr>
          <p:nvPr/>
        </p:nvCxnSpPr>
        <p:spPr>
          <a:xfrm rot="10800000">
            <a:off x="5531092" y="3603102"/>
            <a:ext cx="1435800" cy="606600"/>
          </a:xfrm>
          <a:prstGeom prst="straightConnector1">
            <a:avLst/>
          </a:prstGeom>
          <a:noFill/>
          <a:ln cap="flat" cmpd="sng" w="38100">
            <a:solidFill>
              <a:srgbClr val="FF00FF"/>
            </a:solidFill>
            <a:prstDash val="dash"/>
            <a:round/>
            <a:headEnd len="lg" w="lg" type="triangle"/>
            <a:tailEnd len="lg" w="lg" type="triangle"/>
          </a:ln>
        </p:spPr>
      </p:cxnSp>
      <p:cxnSp>
        <p:nvCxnSpPr>
          <p:cNvPr id="228" name="Shape 228"/>
          <p:cNvCxnSpPr>
            <a:stCxn id="220" idx="0"/>
            <a:endCxn id="219" idx="4"/>
          </p:cNvCxnSpPr>
          <p:nvPr/>
        </p:nvCxnSpPr>
        <p:spPr>
          <a:xfrm flipH="1" rot="10800000">
            <a:off x="5204350" y="3088056"/>
            <a:ext cx="983100" cy="197100"/>
          </a:xfrm>
          <a:prstGeom prst="straightConnector1">
            <a:avLst/>
          </a:prstGeom>
          <a:noFill/>
          <a:ln cap="flat" cmpd="sng" w="38100">
            <a:solidFill>
              <a:srgbClr val="FF00FF"/>
            </a:solidFill>
            <a:prstDash val="dash"/>
            <a:round/>
            <a:headEnd len="lg" w="lg" type="none"/>
            <a:tailEnd len="lg" w="lg" type="triangle"/>
          </a:ln>
        </p:spPr>
      </p:cxnSp>
      <p:cxnSp>
        <p:nvCxnSpPr>
          <p:cNvPr id="229" name="Shape 229"/>
          <p:cNvCxnSpPr>
            <a:stCxn id="222" idx="3"/>
            <a:endCxn id="219" idx="7"/>
          </p:cNvCxnSpPr>
          <p:nvPr/>
        </p:nvCxnSpPr>
        <p:spPr>
          <a:xfrm flipH="1">
            <a:off x="6508742" y="1518855"/>
            <a:ext cx="86400" cy="799200"/>
          </a:xfrm>
          <a:prstGeom prst="straightConnector1">
            <a:avLst/>
          </a:prstGeom>
          <a:noFill/>
          <a:ln cap="flat" cmpd="sng" w="38100">
            <a:solidFill>
              <a:srgbClr val="FF00FF"/>
            </a:solidFill>
            <a:prstDash val="dash"/>
            <a:round/>
            <a:headEnd len="lg" w="lg" type="none"/>
            <a:tailEnd len="lg" w="lg" type="triangle"/>
          </a:ln>
        </p:spPr>
      </p:cxnSp>
      <p:cxnSp>
        <p:nvCxnSpPr>
          <p:cNvPr id="230" name="Shape 230"/>
          <p:cNvCxnSpPr>
            <a:stCxn id="218" idx="5"/>
            <a:endCxn id="219" idx="1"/>
          </p:cNvCxnSpPr>
          <p:nvPr/>
        </p:nvCxnSpPr>
        <p:spPr>
          <a:xfrm>
            <a:off x="5049021" y="1967772"/>
            <a:ext cx="817200" cy="350400"/>
          </a:xfrm>
          <a:prstGeom prst="straightConnector1">
            <a:avLst/>
          </a:prstGeom>
          <a:noFill/>
          <a:ln cap="flat" cmpd="sng" w="38100">
            <a:solidFill>
              <a:srgbClr val="FF00FF"/>
            </a:solidFill>
            <a:prstDash val="dash"/>
            <a:round/>
            <a:headEnd len="lg" w="lg" type="none"/>
            <a:tailEnd len="lg" w="lg" type="triangle"/>
          </a:ln>
        </p:spPr>
      </p:cxnSp>
      <p:cxnSp>
        <p:nvCxnSpPr>
          <p:cNvPr id="231" name="Shape 231"/>
          <p:cNvCxnSpPr>
            <a:stCxn id="221" idx="2"/>
            <a:endCxn id="219" idx="6"/>
          </p:cNvCxnSpPr>
          <p:nvPr/>
        </p:nvCxnSpPr>
        <p:spPr>
          <a:xfrm flipH="1">
            <a:off x="6641838" y="2403431"/>
            <a:ext cx="534000" cy="233400"/>
          </a:xfrm>
          <a:prstGeom prst="straightConnector1">
            <a:avLst/>
          </a:prstGeom>
          <a:noFill/>
          <a:ln cap="flat" cmpd="sng" w="38100">
            <a:solidFill>
              <a:srgbClr val="FF00FF"/>
            </a:solidFill>
            <a:prstDash val="dash"/>
            <a:round/>
            <a:headEnd len="lg" w="lg" type="none"/>
            <a:tailEnd len="lg" w="lg" type="triangle"/>
          </a:ln>
        </p:spPr>
      </p:cxnSp>
      <p:sp>
        <p:nvSpPr>
          <p:cNvPr id="232" name="Shape 232"/>
          <p:cNvSpPr/>
          <p:nvPr/>
        </p:nvSpPr>
        <p:spPr>
          <a:xfrm>
            <a:off x="1714025" y="3704957"/>
            <a:ext cx="414000" cy="4029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a:off x="3247850" y="3224075"/>
            <a:ext cx="414000" cy="4029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4" name="Shape 234"/>
          <p:cNvSpPr/>
          <p:nvPr/>
        </p:nvSpPr>
        <p:spPr>
          <a:xfrm>
            <a:off x="413925" y="3285150"/>
            <a:ext cx="414000" cy="4029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nvSpPr>
        <p:spPr>
          <a:xfrm>
            <a:off x="2464600" y="2066575"/>
            <a:ext cx="4362900" cy="551100"/>
          </a:xfrm>
          <a:prstGeom prst="rect">
            <a:avLst/>
          </a:prstGeom>
          <a:noFill/>
          <a:ln>
            <a:noFill/>
          </a:ln>
        </p:spPr>
        <p:txBody>
          <a:bodyPr anchorCtr="0" anchor="t" bIns="91425" lIns="91425" rIns="91425" wrap="square" tIns="91425">
            <a:noAutofit/>
          </a:bodyPr>
          <a:lstStyle/>
          <a:p>
            <a:pPr lvl="0" algn="ctr">
              <a:spcBef>
                <a:spcPts val="0"/>
              </a:spcBef>
              <a:buNone/>
            </a:pPr>
            <a:r>
              <a:rPr lang="en" sz="3000">
                <a:solidFill>
                  <a:schemeClr val="lt1"/>
                </a:solidFill>
              </a:rPr>
              <a:t>Questions?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243" name="Shape 243"/>
        <p:cNvGrpSpPr/>
        <p:nvPr/>
      </p:nvGrpSpPr>
      <p:grpSpPr>
        <a:xfrm>
          <a:off x="0" y="0"/>
          <a:ext cx="0" cy="0"/>
          <a:chOff x="0" y="0"/>
          <a:chExt cx="0" cy="0"/>
        </a:xfrm>
      </p:grpSpPr>
      <p:sp>
        <p:nvSpPr>
          <p:cNvPr id="244" name="Shape 244"/>
          <p:cNvSpPr txBox="1"/>
          <p:nvPr>
            <p:ph idx="1" type="subTitle"/>
          </p:nvPr>
        </p:nvSpPr>
        <p:spPr>
          <a:xfrm>
            <a:off x="1433950" y="3550425"/>
            <a:ext cx="6479400" cy="10287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rPr>
              <a:t>Source code version control the way it was meant to be!</a:t>
            </a:r>
          </a:p>
        </p:txBody>
      </p:sp>
      <p:pic>
        <p:nvPicPr>
          <p:cNvPr id="245" name="Shape 245"/>
          <p:cNvPicPr preferRelativeResize="0"/>
          <p:nvPr/>
        </p:nvPicPr>
        <p:blipFill>
          <a:blip r:embed="rId3">
            <a:alphaModFix/>
          </a:blip>
          <a:stretch>
            <a:fillRect/>
          </a:stretch>
        </p:blipFill>
        <p:spPr>
          <a:xfrm>
            <a:off x="2151925" y="786700"/>
            <a:ext cx="5043450" cy="2106050"/>
          </a:xfrm>
          <a:prstGeom prst="rect">
            <a:avLst/>
          </a:prstGeom>
          <a:noFill/>
          <a:ln>
            <a:noFill/>
          </a:ln>
        </p:spPr>
      </p:pic>
      <p:cxnSp>
        <p:nvCxnSpPr>
          <p:cNvPr id="246" name="Shape 246"/>
          <p:cNvCxnSpPr/>
          <p:nvPr/>
        </p:nvCxnSpPr>
        <p:spPr>
          <a:xfrm>
            <a:off x="1124350" y="3270325"/>
            <a:ext cx="7098600" cy="0"/>
          </a:xfrm>
          <a:prstGeom prst="straightConnector1">
            <a:avLst/>
          </a:prstGeom>
          <a:noFill/>
          <a:ln cap="flat" cmpd="sng" w="9525">
            <a:solidFill>
              <a:srgbClr val="FFFFFF"/>
            </a:solidFill>
            <a:prstDash val="solid"/>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250" name="Shape 250"/>
        <p:cNvGrpSpPr/>
        <p:nvPr/>
      </p:nvGrpSpPr>
      <p:grpSpPr>
        <a:xfrm>
          <a:off x="0" y="0"/>
          <a:ext cx="0" cy="0"/>
          <a:chOff x="0" y="0"/>
          <a:chExt cx="0" cy="0"/>
        </a:xfrm>
      </p:grpSpPr>
      <p:pic>
        <p:nvPicPr>
          <p:cNvPr id="251" name="Shape 251"/>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252" name="Shape 252"/>
          <p:cNvSpPr txBox="1"/>
          <p:nvPr/>
        </p:nvSpPr>
        <p:spPr>
          <a:xfrm>
            <a:off x="3579600" y="523100"/>
            <a:ext cx="1984800" cy="805500"/>
          </a:xfrm>
          <a:prstGeom prst="rect">
            <a:avLst/>
          </a:prstGeom>
          <a:noFill/>
          <a:ln>
            <a:noFill/>
          </a:ln>
        </p:spPr>
        <p:txBody>
          <a:bodyPr anchorCtr="0" anchor="t" bIns="91425" lIns="91425" rIns="91425" wrap="square" tIns="91425">
            <a:noAutofit/>
          </a:bodyPr>
          <a:lstStyle/>
          <a:p>
            <a:pPr lvl="0" rtl="0">
              <a:spcBef>
                <a:spcPts val="0"/>
              </a:spcBef>
              <a:buNone/>
            </a:pPr>
            <a:r>
              <a:rPr b="1" lang="en" sz="3000">
                <a:solidFill>
                  <a:srgbClr val="F9F9F9"/>
                </a:solidFill>
              </a:rPr>
              <a:t> Git is?</a:t>
            </a:r>
          </a:p>
        </p:txBody>
      </p:sp>
      <p:sp>
        <p:nvSpPr>
          <p:cNvPr id="253" name="Shape 253"/>
          <p:cNvSpPr txBox="1"/>
          <p:nvPr/>
        </p:nvSpPr>
        <p:spPr>
          <a:xfrm>
            <a:off x="1678925" y="1373950"/>
            <a:ext cx="5692800" cy="3108900"/>
          </a:xfrm>
          <a:prstGeom prst="rect">
            <a:avLst/>
          </a:prstGeom>
          <a:noFill/>
          <a:ln>
            <a:noFill/>
          </a:ln>
        </p:spPr>
        <p:txBody>
          <a:bodyPr anchorCtr="0" anchor="t" bIns="91425" lIns="91425" rIns="91425" wrap="square" tIns="91425">
            <a:noAutofit/>
          </a:bodyPr>
          <a:lstStyle/>
          <a:p>
            <a:pPr indent="-342900" lvl="0" marL="457200" rtl="0">
              <a:lnSpc>
                <a:spcPct val="150000"/>
              </a:lnSpc>
              <a:spcBef>
                <a:spcPts val="0"/>
              </a:spcBef>
              <a:buClr>
                <a:srgbClr val="FFFFFF"/>
              </a:buClr>
              <a:buSzPct val="100000"/>
              <a:buChar char="●"/>
            </a:pPr>
            <a:r>
              <a:rPr lang="en" sz="1800">
                <a:solidFill>
                  <a:srgbClr val="FFFFFF"/>
                </a:solidFill>
              </a:rPr>
              <a:t>SCM Tool (Source Code Management)</a:t>
            </a:r>
          </a:p>
          <a:p>
            <a:pPr indent="-342900" lvl="0" marL="457200" rtl="0">
              <a:lnSpc>
                <a:spcPct val="150000"/>
              </a:lnSpc>
              <a:spcBef>
                <a:spcPts val="0"/>
              </a:spcBef>
              <a:buClr>
                <a:srgbClr val="FFFFFF"/>
              </a:buClr>
              <a:buSzPct val="100000"/>
              <a:buChar char="●"/>
            </a:pPr>
            <a:r>
              <a:rPr lang="en" sz="1800">
                <a:solidFill>
                  <a:srgbClr val="FFFFFF"/>
                </a:solidFill>
              </a:rPr>
              <a:t>Distributed</a:t>
            </a:r>
          </a:p>
          <a:p>
            <a:pPr indent="-342900" lvl="0" marL="457200" rtl="0">
              <a:lnSpc>
                <a:spcPct val="150000"/>
              </a:lnSpc>
              <a:spcBef>
                <a:spcPts val="0"/>
              </a:spcBef>
              <a:buClr>
                <a:srgbClr val="FFFFFF"/>
              </a:buClr>
              <a:buSzPct val="100000"/>
              <a:buChar char="●"/>
            </a:pPr>
            <a:r>
              <a:rPr lang="en" sz="1800">
                <a:solidFill>
                  <a:srgbClr val="FFFFFF"/>
                </a:solidFill>
              </a:rPr>
              <a:t>Open Source</a:t>
            </a:r>
          </a:p>
          <a:p>
            <a:pPr indent="-342900" lvl="0" marL="457200" rtl="0">
              <a:lnSpc>
                <a:spcPct val="150000"/>
              </a:lnSpc>
              <a:spcBef>
                <a:spcPts val="0"/>
              </a:spcBef>
              <a:buClr>
                <a:srgbClr val="FFFFFF"/>
              </a:buClr>
              <a:buSzPct val="100000"/>
              <a:buChar char="●"/>
            </a:pPr>
            <a:r>
              <a:rPr lang="en" sz="1800">
                <a:solidFill>
                  <a:srgbClr val="FFFFFF"/>
                </a:solidFill>
              </a:rPr>
              <a:t>Collaborative </a:t>
            </a:r>
          </a:p>
          <a:p>
            <a:pPr indent="-342900" lvl="0" marL="457200" rtl="0">
              <a:lnSpc>
                <a:spcPct val="150000"/>
              </a:lnSpc>
              <a:spcBef>
                <a:spcPts val="0"/>
              </a:spcBef>
              <a:buClr>
                <a:srgbClr val="FFFFFF"/>
              </a:buClr>
              <a:buSzPct val="100000"/>
              <a:buChar char="●"/>
            </a:pPr>
            <a:r>
              <a:rPr lang="en" sz="1800">
                <a:solidFill>
                  <a:srgbClr val="FFFFFF"/>
                </a:solidFill>
              </a:rPr>
              <a:t>Fast and Efficient</a:t>
            </a:r>
          </a:p>
          <a:p>
            <a:pPr indent="-342900" lvl="0" marL="457200" rtl="0">
              <a:lnSpc>
                <a:spcPct val="150000"/>
              </a:lnSpc>
              <a:spcBef>
                <a:spcPts val="0"/>
              </a:spcBef>
              <a:buClr>
                <a:srgbClr val="FFFFFF"/>
              </a:buClr>
              <a:buSzPct val="100000"/>
              <a:buChar char="●"/>
            </a:pPr>
            <a:r>
              <a:rPr lang="en" sz="1800">
                <a:solidFill>
                  <a:srgbClr val="FFFFFF"/>
                </a:solidFill>
              </a:rPr>
              <a:t>Ensure Integrity</a:t>
            </a:r>
          </a:p>
          <a:p>
            <a:pPr indent="-342900" lvl="0" marL="457200" rtl="0">
              <a:lnSpc>
                <a:spcPct val="150000"/>
              </a:lnSpc>
              <a:spcBef>
                <a:spcPts val="0"/>
              </a:spcBef>
              <a:buClr>
                <a:srgbClr val="FFFFFF"/>
              </a:buClr>
              <a:buSzPct val="100000"/>
              <a:buChar char="●"/>
            </a:pPr>
            <a:r>
              <a:rPr lang="en" sz="1800">
                <a:solidFill>
                  <a:srgbClr val="FFFFFF"/>
                </a:solidFill>
              </a:rPr>
              <a:t>Supports large number of parallel branches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257" name="Shape 257"/>
        <p:cNvGrpSpPr/>
        <p:nvPr/>
      </p:nvGrpSpPr>
      <p:grpSpPr>
        <a:xfrm>
          <a:off x="0" y="0"/>
          <a:ext cx="0" cy="0"/>
          <a:chOff x="0" y="0"/>
          <a:chExt cx="0" cy="0"/>
        </a:xfrm>
      </p:grpSpPr>
      <p:pic>
        <p:nvPicPr>
          <p:cNvPr id="258" name="Shape 258"/>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259" name="Shape 259"/>
          <p:cNvSpPr txBox="1"/>
          <p:nvPr/>
        </p:nvSpPr>
        <p:spPr>
          <a:xfrm>
            <a:off x="2040025" y="549525"/>
            <a:ext cx="4556700" cy="7011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solidFill>
                  <a:srgbClr val="F9F9F9"/>
                </a:solidFill>
              </a:rPr>
              <a:t>History</a:t>
            </a:r>
          </a:p>
        </p:txBody>
      </p:sp>
      <p:sp>
        <p:nvSpPr>
          <p:cNvPr id="260" name="Shape 260"/>
          <p:cNvSpPr txBox="1"/>
          <p:nvPr/>
        </p:nvSpPr>
        <p:spPr>
          <a:xfrm>
            <a:off x="1236750" y="1391550"/>
            <a:ext cx="6670500" cy="2950500"/>
          </a:xfrm>
          <a:prstGeom prst="rect">
            <a:avLst/>
          </a:prstGeom>
          <a:noFill/>
          <a:ln>
            <a:noFill/>
          </a:ln>
        </p:spPr>
        <p:txBody>
          <a:bodyPr anchorCtr="0" anchor="t" bIns="91425" lIns="91425" rIns="91425" wrap="square" tIns="91425">
            <a:noAutofit/>
          </a:bodyPr>
          <a:lstStyle/>
          <a:p>
            <a:pPr indent="-330200" lvl="0" marL="457200" rtl="0">
              <a:lnSpc>
                <a:spcPct val="150000"/>
              </a:lnSpc>
              <a:spcBef>
                <a:spcPts val="0"/>
              </a:spcBef>
              <a:buClr>
                <a:srgbClr val="FFFFFF"/>
              </a:buClr>
              <a:buSzPct val="100000"/>
              <a:buChar char="●"/>
            </a:pPr>
            <a:r>
              <a:rPr lang="en" sz="1600">
                <a:solidFill>
                  <a:srgbClr val="FFFFFF"/>
                </a:solidFill>
              </a:rPr>
              <a:t>Linus Torvalds uses BitKeeper for tracking Linux since 2002</a:t>
            </a:r>
          </a:p>
          <a:p>
            <a:pPr indent="-330200" lvl="0" marL="457200" rtl="0">
              <a:lnSpc>
                <a:spcPct val="150000"/>
              </a:lnSpc>
              <a:spcBef>
                <a:spcPts val="0"/>
              </a:spcBef>
              <a:buClr>
                <a:srgbClr val="FFFFFF"/>
              </a:buClr>
              <a:buSzPct val="100000"/>
              <a:buChar char="●"/>
            </a:pPr>
            <a:r>
              <a:rPr lang="en" sz="1600">
                <a:solidFill>
                  <a:srgbClr val="FFFFFF"/>
                </a:solidFill>
              </a:rPr>
              <a:t>BK announces the removal of free license as of April 6, 2005</a:t>
            </a:r>
          </a:p>
          <a:p>
            <a:pPr indent="-330200" lvl="0" marL="457200" rtl="0">
              <a:lnSpc>
                <a:spcPct val="150000"/>
              </a:lnSpc>
              <a:spcBef>
                <a:spcPts val="0"/>
              </a:spcBef>
              <a:buClr>
                <a:srgbClr val="FFFFFF"/>
              </a:buClr>
              <a:buSzPct val="100000"/>
              <a:buChar char="●"/>
            </a:pPr>
            <a:r>
              <a:rPr lang="en" sz="1600">
                <a:solidFill>
                  <a:srgbClr val="FFFFFF"/>
                </a:solidFill>
              </a:rPr>
              <a:t>Linus start writing his own SCM – git (British English slang roughly equivalent to "unpleasant person") on April 3, 2005</a:t>
            </a:r>
          </a:p>
          <a:p>
            <a:pPr indent="-330200" lvl="0" marL="457200" rtl="0">
              <a:lnSpc>
                <a:spcPct val="150000"/>
              </a:lnSpc>
              <a:spcBef>
                <a:spcPts val="0"/>
              </a:spcBef>
              <a:buClr>
                <a:srgbClr val="FFFFFF"/>
              </a:buClr>
              <a:buSzPct val="100000"/>
              <a:buChar char="●"/>
            </a:pPr>
            <a:r>
              <a:rPr lang="en" sz="1600">
                <a:solidFill>
                  <a:srgbClr val="FFFFFF"/>
                </a:solidFill>
              </a:rPr>
              <a:t>June 16, 2005 – git is officially used to track Linux</a:t>
            </a:r>
          </a:p>
          <a:p>
            <a:pPr indent="-330200" lvl="0" marL="457200" rtl="0">
              <a:lnSpc>
                <a:spcPct val="150000"/>
              </a:lnSpc>
              <a:spcBef>
                <a:spcPts val="0"/>
              </a:spcBef>
              <a:buClr>
                <a:srgbClr val="FFFFFF"/>
              </a:buClr>
              <a:buSzPct val="100000"/>
              <a:buChar char="●"/>
            </a:pPr>
            <a:r>
              <a:rPr lang="en" sz="1600">
                <a:solidFill>
                  <a:srgbClr val="FFFFFF"/>
                </a:solidFill>
              </a:rPr>
              <a:t>Feb 14, 2007 – git 1.5.0 is release (major usability effort)</a:t>
            </a:r>
          </a:p>
          <a:p>
            <a:pPr indent="-330200" lvl="0" marL="457200" rtl="0">
              <a:lnSpc>
                <a:spcPct val="150000"/>
              </a:lnSpc>
              <a:spcBef>
                <a:spcPts val="0"/>
              </a:spcBef>
              <a:buClr>
                <a:srgbClr val="FFFFFF"/>
              </a:buClr>
              <a:buSzPct val="100000"/>
              <a:buChar char="●"/>
            </a:pPr>
            <a:r>
              <a:rPr lang="en" sz="1600">
                <a:solidFill>
                  <a:srgbClr val="FFFFFF"/>
                </a:solidFill>
              </a:rPr>
              <a:t>Latest build is available at http://git-scm.com/</a:t>
            </a:r>
            <a:br>
              <a:rPr lang="en" sz="1600">
                <a:solidFill>
                  <a:srgbClr val="FFFFFF"/>
                </a:solidFill>
                <a:highlight>
                  <a:srgbClr val="434343"/>
                </a:highlight>
              </a:rPr>
            </a:b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4" name="Shape 264"/>
        <p:cNvGrpSpPr/>
        <p:nvPr/>
      </p:nvGrpSpPr>
      <p:grpSpPr>
        <a:xfrm>
          <a:off x="0" y="0"/>
          <a:ext cx="0" cy="0"/>
          <a:chOff x="0" y="0"/>
          <a:chExt cx="0" cy="0"/>
        </a:xfrm>
      </p:grpSpPr>
      <p:pic>
        <p:nvPicPr>
          <p:cNvPr id="265" name="Shape 265"/>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266" name="Shape 266"/>
          <p:cNvSpPr txBox="1"/>
          <p:nvPr/>
        </p:nvSpPr>
        <p:spPr>
          <a:xfrm>
            <a:off x="4991150" y="192575"/>
            <a:ext cx="4152900" cy="9294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solidFill>
                  <a:srgbClr val="434343"/>
                </a:solidFill>
              </a:rPr>
              <a:t>Tracking Changes</a:t>
            </a:r>
          </a:p>
          <a:p>
            <a:pPr lvl="0" rtl="0" algn="ctr">
              <a:spcBef>
                <a:spcPts val="0"/>
              </a:spcBef>
              <a:buNone/>
            </a:pPr>
            <a:r>
              <a:rPr b="1" lang="en" sz="3000">
                <a:solidFill>
                  <a:srgbClr val="434343"/>
                </a:solidFill>
              </a:rPr>
              <a:t>SVN VS GIT</a:t>
            </a:r>
          </a:p>
        </p:txBody>
      </p:sp>
      <p:pic>
        <p:nvPicPr>
          <p:cNvPr id="267" name="Shape 267"/>
          <p:cNvPicPr preferRelativeResize="0"/>
          <p:nvPr/>
        </p:nvPicPr>
        <p:blipFill>
          <a:blip r:embed="rId4">
            <a:alphaModFix/>
          </a:blip>
          <a:stretch>
            <a:fillRect/>
          </a:stretch>
        </p:blipFill>
        <p:spPr>
          <a:xfrm>
            <a:off x="184675" y="458325"/>
            <a:ext cx="4218165" cy="1856188"/>
          </a:xfrm>
          <a:prstGeom prst="rect">
            <a:avLst/>
          </a:prstGeom>
          <a:noFill/>
          <a:ln>
            <a:noFill/>
          </a:ln>
        </p:spPr>
      </p:pic>
      <p:pic>
        <p:nvPicPr>
          <p:cNvPr id="268" name="Shape 268"/>
          <p:cNvPicPr preferRelativeResize="0"/>
          <p:nvPr/>
        </p:nvPicPr>
        <p:blipFill>
          <a:blip r:embed="rId5">
            <a:alphaModFix/>
          </a:blip>
          <a:stretch>
            <a:fillRect/>
          </a:stretch>
        </p:blipFill>
        <p:spPr>
          <a:xfrm>
            <a:off x="219860" y="2837061"/>
            <a:ext cx="4218165" cy="1847864"/>
          </a:xfrm>
          <a:prstGeom prst="rect">
            <a:avLst/>
          </a:prstGeom>
          <a:noFill/>
          <a:ln>
            <a:noFill/>
          </a:ln>
        </p:spPr>
      </p:pic>
      <p:sp>
        <p:nvSpPr>
          <p:cNvPr id="269" name="Shape 269"/>
          <p:cNvSpPr txBox="1"/>
          <p:nvPr>
            <p:ph idx="2" type="body"/>
          </p:nvPr>
        </p:nvSpPr>
        <p:spPr>
          <a:xfrm>
            <a:off x="4939500" y="1580175"/>
            <a:ext cx="4152900" cy="2905500"/>
          </a:xfrm>
          <a:prstGeom prst="rect">
            <a:avLst/>
          </a:prstGeom>
        </p:spPr>
        <p:txBody>
          <a:bodyPr anchorCtr="0" anchor="ctr" bIns="91425" lIns="91425" rIns="91425" wrap="square" tIns="91425">
            <a:noAutofit/>
          </a:bodyPr>
          <a:lstStyle/>
          <a:p>
            <a:pPr indent="-342900" lvl="0" marL="457200" rtl="0">
              <a:lnSpc>
                <a:spcPct val="150000"/>
              </a:lnSpc>
              <a:spcBef>
                <a:spcPts val="0"/>
              </a:spcBef>
              <a:spcAft>
                <a:spcPts val="0"/>
              </a:spcAft>
              <a:buClr>
                <a:srgbClr val="434343"/>
              </a:buClr>
              <a:buSzPct val="100000"/>
              <a:buChar char="●"/>
            </a:pPr>
            <a:r>
              <a:rPr lang="en">
                <a:solidFill>
                  <a:srgbClr val="434343"/>
                </a:solidFill>
              </a:rPr>
              <a:t>Snapshots not differences (delta).</a:t>
            </a:r>
          </a:p>
          <a:p>
            <a:pPr indent="-342900" lvl="0" marL="457200" rtl="0">
              <a:lnSpc>
                <a:spcPct val="150000"/>
              </a:lnSpc>
              <a:spcBef>
                <a:spcPts val="0"/>
              </a:spcBef>
              <a:spcAft>
                <a:spcPts val="0"/>
              </a:spcAft>
              <a:buClr>
                <a:srgbClr val="434343"/>
              </a:buClr>
              <a:buSzPct val="100000"/>
              <a:buChar char="●"/>
            </a:pPr>
            <a:r>
              <a:rPr lang="en">
                <a:solidFill>
                  <a:srgbClr val="434343"/>
                </a:solidFill>
              </a:rPr>
              <a:t>Storing a reference of snapshot at that moment in time.</a:t>
            </a:r>
          </a:p>
          <a:p>
            <a:pPr indent="-342900" lvl="0" marL="457200" rtl="0">
              <a:lnSpc>
                <a:spcPct val="150000"/>
              </a:lnSpc>
              <a:spcBef>
                <a:spcPts val="0"/>
              </a:spcBef>
              <a:spcAft>
                <a:spcPts val="0"/>
              </a:spcAft>
              <a:buClr>
                <a:srgbClr val="434343"/>
              </a:buClr>
              <a:buSzPct val="100000"/>
              <a:buChar char="●"/>
            </a:pPr>
            <a:r>
              <a:rPr lang="en">
                <a:solidFill>
                  <a:srgbClr val="434343"/>
                </a:solidFill>
              </a:rPr>
              <a:t>GIT behaves like a mini filesystem.</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275" name="Shape 275"/>
          <p:cNvSpPr txBox="1"/>
          <p:nvPr/>
        </p:nvSpPr>
        <p:spPr>
          <a:xfrm>
            <a:off x="5185750" y="156975"/>
            <a:ext cx="3015300" cy="8055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solidFill>
                  <a:srgbClr val="434343"/>
                </a:solidFill>
              </a:rPr>
              <a:t>Objects</a:t>
            </a:r>
          </a:p>
        </p:txBody>
      </p:sp>
      <p:pic>
        <p:nvPicPr>
          <p:cNvPr id="276" name="Shape 276"/>
          <p:cNvPicPr preferRelativeResize="0"/>
          <p:nvPr/>
        </p:nvPicPr>
        <p:blipFill>
          <a:blip r:embed="rId4">
            <a:alphaModFix/>
          </a:blip>
          <a:stretch>
            <a:fillRect/>
          </a:stretch>
        </p:blipFill>
        <p:spPr>
          <a:xfrm>
            <a:off x="0" y="1011939"/>
            <a:ext cx="4558675" cy="3256210"/>
          </a:xfrm>
          <a:prstGeom prst="rect">
            <a:avLst/>
          </a:prstGeom>
          <a:noFill/>
          <a:ln>
            <a:noFill/>
          </a:ln>
        </p:spPr>
      </p:pic>
      <p:sp>
        <p:nvSpPr>
          <p:cNvPr id="277" name="Shape 277"/>
          <p:cNvSpPr txBox="1"/>
          <p:nvPr/>
        </p:nvSpPr>
        <p:spPr>
          <a:xfrm>
            <a:off x="5007350" y="1103575"/>
            <a:ext cx="3733500" cy="3708600"/>
          </a:xfrm>
          <a:prstGeom prst="rect">
            <a:avLst/>
          </a:prstGeom>
          <a:noFill/>
          <a:ln>
            <a:noFill/>
          </a:ln>
        </p:spPr>
        <p:txBody>
          <a:bodyPr anchorCtr="0" anchor="t" bIns="91425" lIns="91425" rIns="91425" wrap="square" tIns="91425">
            <a:noAutofit/>
          </a:bodyPr>
          <a:lstStyle/>
          <a:p>
            <a:pPr indent="-228600" lvl="0" marL="457200" rtl="0">
              <a:lnSpc>
                <a:spcPct val="115000"/>
              </a:lnSpc>
              <a:spcBef>
                <a:spcPts val="0"/>
              </a:spcBef>
              <a:buClr>
                <a:srgbClr val="434343"/>
              </a:buClr>
              <a:buChar char="●"/>
            </a:pPr>
            <a:r>
              <a:rPr lang="en">
                <a:solidFill>
                  <a:srgbClr val="FFFFFF"/>
                </a:solidFill>
                <a:highlight>
                  <a:srgbClr val="FF00FF"/>
                </a:highlight>
              </a:rPr>
              <a:t> Blob (File) </a:t>
            </a:r>
            <a:r>
              <a:rPr lang="en">
                <a:solidFill>
                  <a:srgbClr val="434343"/>
                </a:solidFill>
              </a:rPr>
              <a:t>- Generally used to store a file.</a:t>
            </a:r>
          </a:p>
          <a:p>
            <a:pPr indent="-228600" lvl="0" marL="457200" rtl="0">
              <a:lnSpc>
                <a:spcPct val="115000"/>
              </a:lnSpc>
              <a:spcBef>
                <a:spcPts val="1000"/>
              </a:spcBef>
              <a:buClr>
                <a:srgbClr val="434343"/>
              </a:buClr>
              <a:buChar char="●"/>
            </a:pPr>
            <a:r>
              <a:rPr lang="en">
                <a:solidFill>
                  <a:srgbClr val="FFFFFF"/>
                </a:solidFill>
                <a:highlight>
                  <a:srgbClr val="FF9900"/>
                </a:highlight>
              </a:rPr>
              <a:t> Tree (Directory) </a:t>
            </a:r>
            <a:r>
              <a:rPr lang="en">
                <a:solidFill>
                  <a:srgbClr val="434343"/>
                </a:solidFill>
              </a:rPr>
              <a:t>- it references a bunch of other trees and/or blobs.</a:t>
            </a:r>
          </a:p>
          <a:p>
            <a:pPr indent="-228600" lvl="0" marL="457200" rtl="0">
              <a:lnSpc>
                <a:spcPct val="115000"/>
              </a:lnSpc>
              <a:spcBef>
                <a:spcPts val="1000"/>
              </a:spcBef>
              <a:buClr>
                <a:srgbClr val="434343"/>
              </a:buClr>
              <a:buChar char="●"/>
            </a:pPr>
            <a:r>
              <a:rPr lang="en">
                <a:solidFill>
                  <a:srgbClr val="FFFFFF"/>
                </a:solidFill>
                <a:highlight>
                  <a:srgbClr val="6AA84F"/>
                </a:highlight>
              </a:rPr>
              <a:t> Commit (Snapshot) </a:t>
            </a:r>
            <a:r>
              <a:rPr lang="en">
                <a:solidFill>
                  <a:srgbClr val="434343"/>
                </a:solidFill>
              </a:rPr>
              <a:t>- Points to a single tree. It is a snapshot of that directory at a certain point in time.Contains meta-info like timestamp, changes since last commit,pointer to the previous commit, author info etc.</a:t>
            </a:r>
          </a:p>
          <a:p>
            <a:pPr indent="-228600" lvl="0" marL="457200" rtl="0">
              <a:lnSpc>
                <a:spcPct val="115000"/>
              </a:lnSpc>
              <a:spcBef>
                <a:spcPts val="1000"/>
              </a:spcBef>
              <a:buClr>
                <a:srgbClr val="434343"/>
              </a:buClr>
              <a:buChar char="●"/>
            </a:pPr>
            <a:r>
              <a:rPr lang="en">
                <a:solidFill>
                  <a:srgbClr val="FFFFFF"/>
                </a:solidFill>
                <a:highlight>
                  <a:srgbClr val="DD7E6B"/>
                </a:highlight>
              </a:rPr>
              <a:t> Tag </a:t>
            </a:r>
            <a:r>
              <a:rPr lang="en">
                <a:solidFill>
                  <a:srgbClr val="FFFFFF"/>
                </a:solidFill>
              </a:rPr>
              <a:t> </a:t>
            </a:r>
            <a:r>
              <a:rPr lang="en">
                <a:solidFill>
                  <a:srgbClr val="434343"/>
                </a:solidFill>
              </a:rPr>
              <a:t>- Mark the commit in a special way. Used to mark specific releases.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1" name="Shape 281"/>
        <p:cNvGrpSpPr/>
        <p:nvPr/>
      </p:nvGrpSpPr>
      <p:grpSpPr>
        <a:xfrm>
          <a:off x="0" y="0"/>
          <a:ext cx="0" cy="0"/>
          <a:chOff x="0" y="0"/>
          <a:chExt cx="0" cy="0"/>
        </a:xfrm>
      </p:grpSpPr>
      <p:pic>
        <p:nvPicPr>
          <p:cNvPr id="282" name="Shape 282"/>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283" name="Shape 283"/>
          <p:cNvSpPr txBox="1"/>
          <p:nvPr/>
        </p:nvSpPr>
        <p:spPr>
          <a:xfrm>
            <a:off x="4635850" y="2129225"/>
            <a:ext cx="4272000" cy="9945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solidFill>
                  <a:srgbClr val="434343"/>
                </a:solidFill>
              </a:rPr>
              <a:t>Repository</a:t>
            </a:r>
          </a:p>
        </p:txBody>
      </p:sp>
      <p:pic>
        <p:nvPicPr>
          <p:cNvPr id="284" name="Shape 284"/>
          <p:cNvPicPr preferRelativeResize="0"/>
          <p:nvPr/>
        </p:nvPicPr>
        <p:blipFill rotWithShape="1">
          <a:blip r:embed="rId4">
            <a:alphaModFix/>
          </a:blip>
          <a:srcRect b="0" l="0" r="0" t="0"/>
          <a:stretch/>
        </p:blipFill>
        <p:spPr>
          <a:xfrm>
            <a:off x="467522" y="396138"/>
            <a:ext cx="3903300" cy="435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8" name="Shape 288"/>
        <p:cNvGrpSpPr/>
        <p:nvPr/>
      </p:nvGrpSpPr>
      <p:grpSpPr>
        <a:xfrm>
          <a:off x="0" y="0"/>
          <a:ext cx="0" cy="0"/>
          <a:chOff x="0" y="0"/>
          <a:chExt cx="0" cy="0"/>
        </a:xfrm>
      </p:grpSpPr>
      <p:pic>
        <p:nvPicPr>
          <p:cNvPr id="289" name="Shape 289"/>
          <p:cNvPicPr preferRelativeResize="0"/>
          <p:nvPr/>
        </p:nvPicPr>
        <p:blipFill>
          <a:blip r:embed="rId3">
            <a:alphaModFix amt="68000"/>
          </a:blip>
          <a:stretch>
            <a:fillRect/>
          </a:stretch>
        </p:blipFill>
        <p:spPr>
          <a:xfrm>
            <a:off x="8172525" y="4671750"/>
            <a:ext cx="855850" cy="357400"/>
          </a:xfrm>
          <a:prstGeom prst="rect">
            <a:avLst/>
          </a:prstGeom>
          <a:noFill/>
          <a:ln>
            <a:noFill/>
          </a:ln>
        </p:spPr>
      </p:pic>
      <p:pic>
        <p:nvPicPr>
          <p:cNvPr id="290" name="Shape 290"/>
          <p:cNvPicPr preferRelativeResize="0"/>
          <p:nvPr/>
        </p:nvPicPr>
        <p:blipFill>
          <a:blip r:embed="rId4">
            <a:alphaModFix/>
          </a:blip>
          <a:stretch>
            <a:fillRect/>
          </a:stretch>
        </p:blipFill>
        <p:spPr>
          <a:xfrm>
            <a:off x="215100" y="1424800"/>
            <a:ext cx="4069826" cy="2293900"/>
          </a:xfrm>
          <a:prstGeom prst="rect">
            <a:avLst/>
          </a:prstGeom>
          <a:noFill/>
          <a:ln>
            <a:noFill/>
          </a:ln>
        </p:spPr>
      </p:pic>
      <p:pic>
        <p:nvPicPr>
          <p:cNvPr id="291" name="Shape 291"/>
          <p:cNvPicPr preferRelativeResize="0"/>
          <p:nvPr/>
        </p:nvPicPr>
        <p:blipFill>
          <a:blip r:embed="rId5">
            <a:alphaModFix/>
          </a:blip>
          <a:stretch>
            <a:fillRect/>
          </a:stretch>
        </p:blipFill>
        <p:spPr>
          <a:xfrm>
            <a:off x="4911251" y="1476375"/>
            <a:ext cx="3657600" cy="219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139" name="Shape 139"/>
          <p:cNvSpPr txBox="1"/>
          <p:nvPr/>
        </p:nvSpPr>
        <p:spPr>
          <a:xfrm>
            <a:off x="2309025" y="2054950"/>
            <a:ext cx="5863500" cy="805500"/>
          </a:xfrm>
          <a:prstGeom prst="rect">
            <a:avLst/>
          </a:prstGeom>
          <a:noFill/>
          <a:ln>
            <a:noFill/>
          </a:ln>
        </p:spPr>
        <p:txBody>
          <a:bodyPr anchorCtr="0" anchor="t" bIns="91425" lIns="91425" rIns="91425" wrap="square" tIns="91425">
            <a:noAutofit/>
          </a:bodyPr>
          <a:lstStyle/>
          <a:p>
            <a:pPr lvl="0" rtl="0">
              <a:spcBef>
                <a:spcPts val="0"/>
              </a:spcBef>
              <a:buNone/>
            </a:pPr>
            <a:r>
              <a:rPr b="1" lang="en" sz="3000">
                <a:solidFill>
                  <a:srgbClr val="F9F9F9"/>
                </a:solidFill>
              </a:rPr>
              <a:t>What is Version Control?</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5" name="Shape 295"/>
        <p:cNvGrpSpPr/>
        <p:nvPr/>
      </p:nvGrpSpPr>
      <p:grpSpPr>
        <a:xfrm>
          <a:off x="0" y="0"/>
          <a:ext cx="0" cy="0"/>
          <a:chOff x="0" y="0"/>
          <a:chExt cx="0" cy="0"/>
        </a:xfrm>
      </p:grpSpPr>
      <p:pic>
        <p:nvPicPr>
          <p:cNvPr id="296" name="Shape 296"/>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297" name="Shape 297"/>
          <p:cNvSpPr txBox="1"/>
          <p:nvPr/>
        </p:nvSpPr>
        <p:spPr>
          <a:xfrm>
            <a:off x="2472600" y="2206650"/>
            <a:ext cx="4198800" cy="730200"/>
          </a:xfrm>
          <a:prstGeom prst="rect">
            <a:avLst/>
          </a:prstGeom>
          <a:noFill/>
          <a:ln>
            <a:noFill/>
          </a:ln>
        </p:spPr>
        <p:txBody>
          <a:bodyPr anchorCtr="0" anchor="t" bIns="91425" lIns="91425" rIns="91425" wrap="square" tIns="91425">
            <a:noAutofit/>
          </a:bodyPr>
          <a:lstStyle/>
          <a:p>
            <a:pPr lvl="0" rtl="0" algn="ctr">
              <a:spcBef>
                <a:spcPts val="0"/>
              </a:spcBef>
              <a:buClr>
                <a:schemeClr val="dk1"/>
              </a:buClr>
              <a:buSzPct val="36666"/>
              <a:buFont typeface="Arial"/>
              <a:buNone/>
            </a:pPr>
            <a:r>
              <a:rPr lang="en" sz="3000">
                <a:solidFill>
                  <a:schemeClr val="dk1"/>
                </a:solidFill>
              </a:rPr>
              <a:t>Questions?</a:t>
            </a:r>
          </a:p>
          <a:p>
            <a:pPr lvl="0">
              <a:spcBef>
                <a:spcPts val="0"/>
              </a:spcBef>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1" name="Shape 301"/>
        <p:cNvGrpSpPr/>
        <p:nvPr/>
      </p:nvGrpSpPr>
      <p:grpSpPr>
        <a:xfrm>
          <a:off x="0" y="0"/>
          <a:ext cx="0" cy="0"/>
          <a:chOff x="0" y="0"/>
          <a:chExt cx="0" cy="0"/>
        </a:xfrm>
      </p:grpSpPr>
      <p:pic>
        <p:nvPicPr>
          <p:cNvPr id="302" name="Shape 302"/>
          <p:cNvPicPr preferRelativeResize="0"/>
          <p:nvPr/>
        </p:nvPicPr>
        <p:blipFill>
          <a:blip r:embed="rId3">
            <a:alphaModFix amt="68000"/>
          </a:blip>
          <a:stretch>
            <a:fillRect/>
          </a:stretch>
        </p:blipFill>
        <p:spPr>
          <a:xfrm>
            <a:off x="8172525" y="4671750"/>
            <a:ext cx="855850" cy="357400"/>
          </a:xfrm>
          <a:prstGeom prst="rect">
            <a:avLst/>
          </a:prstGeom>
          <a:noFill/>
          <a:ln>
            <a:noFill/>
          </a:ln>
        </p:spPr>
      </p:pic>
      <p:pic>
        <p:nvPicPr>
          <p:cNvPr id="303" name="Shape 303"/>
          <p:cNvPicPr preferRelativeResize="0"/>
          <p:nvPr/>
        </p:nvPicPr>
        <p:blipFill>
          <a:blip r:embed="rId4">
            <a:alphaModFix/>
          </a:blip>
          <a:stretch>
            <a:fillRect/>
          </a:stretch>
        </p:blipFill>
        <p:spPr>
          <a:xfrm>
            <a:off x="119100" y="813950"/>
            <a:ext cx="4322227" cy="3642901"/>
          </a:xfrm>
          <a:prstGeom prst="rect">
            <a:avLst/>
          </a:prstGeom>
          <a:noFill/>
          <a:ln>
            <a:noFill/>
          </a:ln>
        </p:spPr>
      </p:pic>
      <p:sp>
        <p:nvSpPr>
          <p:cNvPr id="304" name="Shape 304"/>
          <p:cNvSpPr txBox="1"/>
          <p:nvPr/>
        </p:nvSpPr>
        <p:spPr>
          <a:xfrm>
            <a:off x="4890600" y="252850"/>
            <a:ext cx="4253400" cy="7182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solidFill>
                  <a:srgbClr val="434343"/>
                </a:solidFill>
              </a:rPr>
              <a:t>Basic Workflow</a:t>
            </a:r>
          </a:p>
        </p:txBody>
      </p:sp>
      <p:sp>
        <p:nvSpPr>
          <p:cNvPr id="305" name="Shape 305"/>
          <p:cNvSpPr txBox="1"/>
          <p:nvPr>
            <p:ph idx="2" type="body"/>
          </p:nvPr>
        </p:nvSpPr>
        <p:spPr>
          <a:xfrm>
            <a:off x="4964925" y="1155150"/>
            <a:ext cx="3837000" cy="3642900"/>
          </a:xfrm>
          <a:prstGeom prst="rect">
            <a:avLst/>
          </a:prstGeom>
        </p:spPr>
        <p:txBody>
          <a:bodyPr anchorCtr="0" anchor="ctr" bIns="91425" lIns="91425" rIns="91425" wrap="square" tIns="91425">
            <a:noAutofit/>
          </a:bodyPr>
          <a:lstStyle/>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pPr>
            <a:r>
              <a:rPr lang="en">
                <a:solidFill>
                  <a:srgbClr val="434343"/>
                </a:solidFill>
              </a:rPr>
              <a:t>Create a local repository or Clone a remote repository</a:t>
            </a:r>
            <a:br>
              <a:rPr lang="en">
                <a:solidFill>
                  <a:srgbClr val="434343"/>
                </a:solidFill>
              </a:rPr>
            </a:br>
          </a:p>
          <a:p>
            <a:pPr indent="-228600" lvl="0" marL="457200" rtl="0">
              <a:spcBef>
                <a:spcPts val="0"/>
              </a:spcBef>
              <a:buClr>
                <a:srgbClr val="434343"/>
              </a:buClr>
            </a:pPr>
            <a:r>
              <a:rPr lang="en">
                <a:solidFill>
                  <a:srgbClr val="434343"/>
                </a:solidFill>
              </a:rPr>
              <a:t>Modify the files</a:t>
            </a:r>
            <a:br>
              <a:rPr lang="en">
                <a:solidFill>
                  <a:srgbClr val="434343"/>
                </a:solidFill>
              </a:rPr>
            </a:br>
          </a:p>
          <a:p>
            <a:pPr indent="-228600" lvl="0" marL="457200" rtl="0">
              <a:spcBef>
                <a:spcPts val="0"/>
              </a:spcBef>
              <a:buClr>
                <a:srgbClr val="434343"/>
              </a:buClr>
            </a:pPr>
            <a:r>
              <a:rPr lang="en">
                <a:solidFill>
                  <a:srgbClr val="434343"/>
                </a:solidFill>
              </a:rPr>
              <a:t>Stage the files</a:t>
            </a:r>
            <a:br>
              <a:rPr lang="en">
                <a:solidFill>
                  <a:srgbClr val="434343"/>
                </a:solidFill>
              </a:rPr>
            </a:br>
          </a:p>
          <a:p>
            <a:pPr indent="-228600" lvl="0" marL="457200" rtl="0">
              <a:spcBef>
                <a:spcPts val="0"/>
              </a:spcBef>
              <a:buClr>
                <a:srgbClr val="434343"/>
              </a:buClr>
            </a:pPr>
            <a:r>
              <a:rPr lang="en">
                <a:solidFill>
                  <a:srgbClr val="434343"/>
                </a:solidFill>
              </a:rPr>
              <a:t>Commit the files locally</a:t>
            </a:r>
            <a:br>
              <a:rPr lang="en">
                <a:solidFill>
                  <a:srgbClr val="434343"/>
                </a:solidFill>
              </a:rPr>
            </a:br>
          </a:p>
          <a:p>
            <a:pPr indent="-228600" lvl="0" marL="457200" rtl="0">
              <a:spcBef>
                <a:spcPts val="0"/>
              </a:spcBef>
              <a:buClr>
                <a:srgbClr val="434343"/>
              </a:buClr>
            </a:pPr>
            <a:r>
              <a:rPr lang="en">
                <a:solidFill>
                  <a:srgbClr val="434343"/>
                </a:solidFill>
              </a:rPr>
              <a:t>Push changes to remote repository</a:t>
            </a:r>
            <a:br>
              <a:rPr lang="en">
                <a:solidFill>
                  <a:srgbClr val="434343"/>
                </a:solidFill>
              </a:rPr>
            </a:br>
            <a:br>
              <a:rPr lang="en">
                <a:solidFill>
                  <a:srgbClr val="434343"/>
                </a:solidFill>
              </a:rPr>
            </a:b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145" name="Shape 145"/>
          <p:cNvSpPr txBox="1"/>
          <p:nvPr>
            <p:ph idx="4294967295" type="body"/>
          </p:nvPr>
        </p:nvSpPr>
        <p:spPr>
          <a:xfrm>
            <a:off x="776100" y="1418050"/>
            <a:ext cx="7591800" cy="1362900"/>
          </a:xfrm>
          <a:prstGeom prst="rect">
            <a:avLst/>
          </a:prstGeom>
        </p:spPr>
        <p:txBody>
          <a:bodyPr anchorCtr="0" anchor="t" bIns="91425" lIns="91425" rIns="91425" wrap="square" tIns="91425">
            <a:noAutofit/>
          </a:bodyPr>
          <a:lstStyle/>
          <a:p>
            <a:pPr lvl="0" algn="ctr">
              <a:spcBef>
                <a:spcPts val="0"/>
              </a:spcBef>
              <a:buNone/>
            </a:pPr>
            <a:r>
              <a:rPr lang="en" sz="2400">
                <a:solidFill>
                  <a:schemeClr val="lt1"/>
                </a:solidFill>
              </a:rPr>
              <a:t>Version Control is a system that records changes to a file or set of files over time so that you can restore specific versions later.</a:t>
            </a:r>
          </a:p>
        </p:txBody>
      </p:sp>
      <p:sp>
        <p:nvSpPr>
          <p:cNvPr id="146" name="Shape 146"/>
          <p:cNvSpPr txBox="1"/>
          <p:nvPr/>
        </p:nvSpPr>
        <p:spPr>
          <a:xfrm>
            <a:off x="111525" y="4764250"/>
            <a:ext cx="4014300" cy="264900"/>
          </a:xfrm>
          <a:prstGeom prst="rect">
            <a:avLst/>
          </a:prstGeom>
          <a:noFill/>
          <a:ln>
            <a:noFill/>
          </a:ln>
        </p:spPr>
        <p:txBody>
          <a:bodyPr anchorCtr="0" anchor="t" bIns="91425" lIns="91425" rIns="91425" wrap="square" tIns="91425">
            <a:noAutofit/>
          </a:bodyPr>
          <a:lstStyle/>
          <a:p>
            <a:pPr lvl="0">
              <a:spcBef>
                <a:spcPts val="0"/>
              </a:spcBef>
              <a:buNone/>
            </a:pPr>
            <a:r>
              <a:rPr lang="en" sz="700">
                <a:solidFill>
                  <a:srgbClr val="F9F9F9"/>
                </a:solidFill>
              </a:rPr>
              <a:t>Reference: https://git-scm.com/book/en/v2/Getting-Started-About-Version-Control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mt="68000"/>
          </a:blip>
          <a:stretch>
            <a:fillRect/>
          </a:stretch>
        </p:blipFill>
        <p:spPr>
          <a:xfrm>
            <a:off x="8172525" y="4671750"/>
            <a:ext cx="855850" cy="357400"/>
          </a:xfrm>
          <a:prstGeom prst="rect">
            <a:avLst/>
          </a:prstGeom>
          <a:noFill/>
          <a:ln>
            <a:noFill/>
          </a:ln>
        </p:spPr>
      </p:pic>
      <p:pic>
        <p:nvPicPr>
          <p:cNvPr id="152" name="Shape 152"/>
          <p:cNvPicPr preferRelativeResize="0"/>
          <p:nvPr/>
        </p:nvPicPr>
        <p:blipFill>
          <a:blip r:embed="rId4">
            <a:alphaModFix/>
          </a:blip>
          <a:stretch>
            <a:fillRect/>
          </a:stretch>
        </p:blipFill>
        <p:spPr>
          <a:xfrm>
            <a:off x="2272674" y="1250675"/>
            <a:ext cx="4598675" cy="264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a:blip r:embed="rId3">
            <a:alphaModFix amt="68000"/>
          </a:blip>
          <a:stretch>
            <a:fillRect/>
          </a:stretch>
        </p:blipFill>
        <p:spPr>
          <a:xfrm>
            <a:off x="8172525" y="4671750"/>
            <a:ext cx="855850" cy="357400"/>
          </a:xfrm>
          <a:prstGeom prst="rect">
            <a:avLst/>
          </a:prstGeom>
          <a:noFill/>
          <a:ln>
            <a:noFill/>
          </a:ln>
        </p:spPr>
      </p:pic>
      <p:pic>
        <p:nvPicPr>
          <p:cNvPr id="158" name="Shape 158"/>
          <p:cNvPicPr preferRelativeResize="0"/>
          <p:nvPr/>
        </p:nvPicPr>
        <p:blipFill>
          <a:blip r:embed="rId4">
            <a:alphaModFix/>
          </a:blip>
          <a:stretch>
            <a:fillRect/>
          </a:stretch>
        </p:blipFill>
        <p:spPr>
          <a:xfrm>
            <a:off x="3407175" y="75750"/>
            <a:ext cx="1992862"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164" name="Shape 16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solidFill>
                  <a:schemeClr val="lt1"/>
                </a:solidFill>
              </a:rPr>
              <a:t>Why Version Control?</a:t>
            </a:r>
          </a:p>
        </p:txBody>
      </p:sp>
      <p:sp>
        <p:nvSpPr>
          <p:cNvPr id="165" name="Shape 165"/>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Clr>
                <a:schemeClr val="lt1"/>
              </a:buClr>
            </a:pPr>
            <a:r>
              <a:rPr lang="en">
                <a:solidFill>
                  <a:schemeClr val="lt1"/>
                </a:solidFill>
              </a:rPr>
              <a:t>Storing Versions </a:t>
            </a:r>
          </a:p>
          <a:p>
            <a:pPr indent="-228600" lvl="0" marL="457200" rtl="0">
              <a:spcBef>
                <a:spcPts val="0"/>
              </a:spcBef>
              <a:buClr>
                <a:schemeClr val="lt1"/>
              </a:buClr>
            </a:pPr>
            <a:r>
              <a:rPr lang="en">
                <a:solidFill>
                  <a:schemeClr val="lt1"/>
                </a:solidFill>
              </a:rPr>
              <a:t>Restoring Previous Versions</a:t>
            </a:r>
          </a:p>
          <a:p>
            <a:pPr indent="-228600" lvl="0" marL="457200" rtl="0">
              <a:spcBef>
                <a:spcPts val="0"/>
              </a:spcBef>
              <a:buClr>
                <a:schemeClr val="lt1"/>
              </a:buClr>
            </a:pPr>
            <a:r>
              <a:rPr lang="en">
                <a:solidFill>
                  <a:schemeClr val="lt1"/>
                </a:solidFill>
              </a:rPr>
              <a:t>Understanding What Happened</a:t>
            </a:r>
          </a:p>
          <a:p>
            <a:pPr indent="-228600" lvl="0" marL="457200" rtl="0">
              <a:spcBef>
                <a:spcPts val="0"/>
              </a:spcBef>
              <a:buClr>
                <a:schemeClr val="lt1"/>
              </a:buClr>
            </a:pPr>
            <a:r>
              <a:rPr lang="en">
                <a:solidFill>
                  <a:schemeClr val="lt1"/>
                </a:solidFill>
              </a:rPr>
              <a:t>Backup</a:t>
            </a:r>
          </a:p>
          <a:p>
            <a:pPr indent="-228600" lvl="0" marL="457200">
              <a:spcBef>
                <a:spcPts val="0"/>
              </a:spcBef>
              <a:buClr>
                <a:schemeClr val="lt1"/>
              </a:buClr>
            </a:pPr>
            <a:r>
              <a:rPr lang="en">
                <a:solidFill>
                  <a:schemeClr val="lt1"/>
                </a:solidFill>
              </a:rPr>
              <a:t>Collaboration (remote server)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Shape 170"/>
          <p:cNvPicPr preferRelativeResize="0"/>
          <p:nvPr/>
        </p:nvPicPr>
        <p:blipFill>
          <a:blip r:embed="rId3">
            <a:alphaModFix amt="68000"/>
          </a:blip>
          <a:stretch>
            <a:fillRect/>
          </a:stretch>
        </p:blipFill>
        <p:spPr>
          <a:xfrm>
            <a:off x="8172525" y="4671750"/>
            <a:ext cx="855850" cy="357400"/>
          </a:xfrm>
          <a:prstGeom prst="rect">
            <a:avLst/>
          </a:prstGeom>
          <a:noFill/>
          <a:ln>
            <a:noFill/>
          </a:ln>
        </p:spPr>
      </p:pic>
      <p:sp>
        <p:nvSpPr>
          <p:cNvPr id="171" name="Shape 171"/>
          <p:cNvSpPr txBox="1"/>
          <p:nvPr/>
        </p:nvSpPr>
        <p:spPr>
          <a:xfrm>
            <a:off x="1717425" y="549500"/>
            <a:ext cx="5936100" cy="805500"/>
          </a:xfrm>
          <a:prstGeom prst="rect">
            <a:avLst/>
          </a:prstGeom>
          <a:noFill/>
          <a:ln>
            <a:noFill/>
          </a:ln>
        </p:spPr>
        <p:txBody>
          <a:bodyPr anchorCtr="0" anchor="t" bIns="91425" lIns="91425" rIns="91425" wrap="square" tIns="91425">
            <a:noAutofit/>
          </a:bodyPr>
          <a:lstStyle/>
          <a:p>
            <a:pPr lvl="0" rtl="0">
              <a:spcBef>
                <a:spcPts val="0"/>
              </a:spcBef>
              <a:buNone/>
            </a:pPr>
            <a:r>
              <a:rPr b="1" lang="en" sz="3000">
                <a:solidFill>
                  <a:srgbClr val="F9F9F9"/>
                </a:solidFill>
              </a:rPr>
              <a:t>Brief History : Version Control</a:t>
            </a:r>
          </a:p>
        </p:txBody>
      </p:sp>
      <p:sp>
        <p:nvSpPr>
          <p:cNvPr id="172" name="Shape 172"/>
          <p:cNvSpPr/>
          <p:nvPr/>
        </p:nvSpPr>
        <p:spPr>
          <a:xfrm>
            <a:off x="1558850" y="2197925"/>
            <a:ext cx="229200" cy="228900"/>
          </a:xfrm>
          <a:prstGeom prst="ellips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3387650" y="2206732"/>
            <a:ext cx="229200" cy="228900"/>
          </a:xfrm>
          <a:prstGeom prst="ellips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4" name="Shape 174"/>
          <p:cNvSpPr/>
          <p:nvPr/>
        </p:nvSpPr>
        <p:spPr>
          <a:xfrm>
            <a:off x="4606850" y="2206732"/>
            <a:ext cx="229200" cy="228900"/>
          </a:xfrm>
          <a:prstGeom prst="ellips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5" name="Shape 175"/>
          <p:cNvSpPr/>
          <p:nvPr/>
        </p:nvSpPr>
        <p:spPr>
          <a:xfrm>
            <a:off x="7273850" y="2206732"/>
            <a:ext cx="229200" cy="228900"/>
          </a:xfrm>
          <a:prstGeom prst="ellips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76" name="Shape 176"/>
          <p:cNvCxnSpPr>
            <a:stCxn id="172" idx="6"/>
            <a:endCxn id="173" idx="2"/>
          </p:cNvCxnSpPr>
          <p:nvPr/>
        </p:nvCxnSpPr>
        <p:spPr>
          <a:xfrm>
            <a:off x="1788050" y="2312375"/>
            <a:ext cx="1599600" cy="8700"/>
          </a:xfrm>
          <a:prstGeom prst="straightConnector1">
            <a:avLst/>
          </a:prstGeom>
          <a:noFill/>
          <a:ln cap="flat" cmpd="sng" w="38100">
            <a:solidFill>
              <a:srgbClr val="FFFFFF"/>
            </a:solidFill>
            <a:prstDash val="solid"/>
            <a:round/>
            <a:headEnd len="lg" w="lg" type="none"/>
            <a:tailEnd len="lg" w="lg" type="none"/>
          </a:ln>
        </p:spPr>
      </p:cxnSp>
      <p:cxnSp>
        <p:nvCxnSpPr>
          <p:cNvPr id="177" name="Shape 177"/>
          <p:cNvCxnSpPr>
            <a:stCxn id="173" idx="6"/>
            <a:endCxn id="174" idx="2"/>
          </p:cNvCxnSpPr>
          <p:nvPr/>
        </p:nvCxnSpPr>
        <p:spPr>
          <a:xfrm>
            <a:off x="3616850" y="2321182"/>
            <a:ext cx="990000" cy="0"/>
          </a:xfrm>
          <a:prstGeom prst="straightConnector1">
            <a:avLst/>
          </a:prstGeom>
          <a:noFill/>
          <a:ln cap="flat" cmpd="sng" w="38100">
            <a:solidFill>
              <a:srgbClr val="FFFFFF"/>
            </a:solidFill>
            <a:prstDash val="solid"/>
            <a:round/>
            <a:headEnd len="lg" w="lg" type="none"/>
            <a:tailEnd len="lg" w="lg" type="none"/>
          </a:ln>
        </p:spPr>
      </p:cxnSp>
      <p:cxnSp>
        <p:nvCxnSpPr>
          <p:cNvPr id="178" name="Shape 178"/>
          <p:cNvCxnSpPr>
            <a:stCxn id="174" idx="6"/>
            <a:endCxn id="175" idx="2"/>
          </p:cNvCxnSpPr>
          <p:nvPr/>
        </p:nvCxnSpPr>
        <p:spPr>
          <a:xfrm>
            <a:off x="4836050" y="2321182"/>
            <a:ext cx="2437800" cy="0"/>
          </a:xfrm>
          <a:prstGeom prst="straightConnector1">
            <a:avLst/>
          </a:prstGeom>
          <a:noFill/>
          <a:ln cap="flat" cmpd="sng" w="38100">
            <a:solidFill>
              <a:srgbClr val="FFFFFF"/>
            </a:solidFill>
            <a:prstDash val="solid"/>
            <a:round/>
            <a:headEnd len="lg" w="lg" type="none"/>
            <a:tailEnd len="lg" w="lg" type="none"/>
          </a:ln>
        </p:spPr>
      </p:cxnSp>
      <p:sp>
        <p:nvSpPr>
          <p:cNvPr id="179" name="Shape 179"/>
          <p:cNvSpPr txBox="1"/>
          <p:nvPr/>
        </p:nvSpPr>
        <p:spPr>
          <a:xfrm>
            <a:off x="1021650" y="2606975"/>
            <a:ext cx="1356300" cy="1409100"/>
          </a:xfrm>
          <a:prstGeom prst="rect">
            <a:avLst/>
          </a:prstGeom>
          <a:noFill/>
          <a:ln>
            <a:noFill/>
          </a:ln>
        </p:spPr>
        <p:txBody>
          <a:bodyPr anchorCtr="0" anchor="t" bIns="91425" lIns="91425" rIns="91425" wrap="square" tIns="91425">
            <a:noAutofit/>
          </a:bodyPr>
          <a:lstStyle/>
          <a:p>
            <a:pPr lvl="0" rtl="0" algn="ctr">
              <a:lnSpc>
                <a:spcPct val="95000"/>
              </a:lnSpc>
              <a:spcBef>
                <a:spcPts val="0"/>
              </a:spcBef>
              <a:buNone/>
            </a:pPr>
            <a:r>
              <a:rPr b="1" lang="en" sz="1200">
                <a:solidFill>
                  <a:schemeClr val="dk1"/>
                </a:solidFill>
                <a:highlight>
                  <a:srgbClr val="F3F3F3"/>
                </a:highlight>
                <a:latin typeface="Roboto"/>
                <a:ea typeface="Roboto"/>
                <a:cs typeface="Roboto"/>
                <a:sym typeface="Roboto"/>
              </a:rPr>
              <a:t>1972</a:t>
            </a:r>
          </a:p>
          <a:p>
            <a:pPr lvl="0" rtl="0" algn="ctr">
              <a:lnSpc>
                <a:spcPct val="95000"/>
              </a:lnSpc>
              <a:spcBef>
                <a:spcPts val="0"/>
              </a:spcBef>
              <a:buNone/>
            </a:pPr>
            <a:r>
              <a:rPr lang="en" sz="1200">
                <a:solidFill>
                  <a:srgbClr val="FFFFFF"/>
                </a:solidFill>
                <a:latin typeface="Roboto"/>
                <a:ea typeface="Roboto"/>
                <a:cs typeface="Roboto"/>
                <a:sym typeface="Roboto"/>
              </a:rPr>
              <a:t>SCCS</a:t>
            </a:r>
          </a:p>
          <a:p>
            <a:pPr lvl="0" rtl="0" algn="ctr">
              <a:lnSpc>
                <a:spcPct val="95000"/>
              </a:lnSpc>
              <a:spcBef>
                <a:spcPts val="0"/>
              </a:spcBef>
              <a:buNone/>
            </a:pPr>
            <a:r>
              <a:rPr lang="en" sz="1200">
                <a:solidFill>
                  <a:srgbClr val="FFFFFF"/>
                </a:solidFill>
                <a:latin typeface="Roboto"/>
                <a:ea typeface="Roboto"/>
                <a:cs typeface="Roboto"/>
                <a:sym typeface="Roboto"/>
              </a:rPr>
              <a:t>Source Code Control System</a:t>
            </a:r>
          </a:p>
          <a:p>
            <a:pPr lvl="0" rtl="0" algn="ctr">
              <a:lnSpc>
                <a:spcPct val="95000"/>
              </a:lnSpc>
              <a:spcBef>
                <a:spcPts val="0"/>
              </a:spcBef>
              <a:buNone/>
            </a:pPr>
            <a:r>
              <a:rPr lang="en" sz="1200">
                <a:solidFill>
                  <a:srgbClr val="FFFFFF"/>
                </a:solidFill>
                <a:latin typeface="Roboto"/>
                <a:ea typeface="Roboto"/>
                <a:cs typeface="Roboto"/>
                <a:sym typeface="Roboto"/>
              </a:rPr>
              <a:t>Bell Labs</a:t>
            </a:r>
          </a:p>
        </p:txBody>
      </p:sp>
      <p:sp>
        <p:nvSpPr>
          <p:cNvPr id="180" name="Shape 180"/>
          <p:cNvSpPr txBox="1"/>
          <p:nvPr/>
        </p:nvSpPr>
        <p:spPr>
          <a:xfrm>
            <a:off x="2818287" y="2598168"/>
            <a:ext cx="1356300" cy="1409100"/>
          </a:xfrm>
          <a:prstGeom prst="rect">
            <a:avLst/>
          </a:prstGeom>
          <a:noFill/>
          <a:ln>
            <a:noFill/>
          </a:ln>
        </p:spPr>
        <p:txBody>
          <a:bodyPr anchorCtr="0" anchor="t" bIns="91425" lIns="91425" rIns="91425" wrap="square" tIns="91425">
            <a:noAutofit/>
          </a:bodyPr>
          <a:lstStyle/>
          <a:p>
            <a:pPr lvl="0" rtl="0" algn="ctr">
              <a:lnSpc>
                <a:spcPct val="95000"/>
              </a:lnSpc>
              <a:spcBef>
                <a:spcPts val="0"/>
              </a:spcBef>
              <a:buNone/>
            </a:pPr>
            <a:r>
              <a:rPr b="1" lang="en" sz="1200">
                <a:solidFill>
                  <a:schemeClr val="dk1"/>
                </a:solidFill>
                <a:highlight>
                  <a:srgbClr val="F3F3F3"/>
                </a:highlight>
                <a:latin typeface="Roboto"/>
                <a:ea typeface="Roboto"/>
                <a:cs typeface="Roboto"/>
                <a:sym typeface="Roboto"/>
              </a:rPr>
              <a:t>1982</a:t>
            </a:r>
          </a:p>
          <a:p>
            <a:pPr lvl="0" rtl="0" algn="ctr">
              <a:lnSpc>
                <a:spcPct val="95000"/>
              </a:lnSpc>
              <a:spcBef>
                <a:spcPts val="0"/>
              </a:spcBef>
              <a:buNone/>
            </a:pPr>
            <a:r>
              <a:rPr lang="en" sz="1200">
                <a:solidFill>
                  <a:srgbClr val="FFFFFF"/>
                </a:solidFill>
                <a:latin typeface="Roboto"/>
                <a:ea typeface="Roboto"/>
                <a:cs typeface="Roboto"/>
                <a:sym typeface="Roboto"/>
              </a:rPr>
              <a:t>RCS</a:t>
            </a:r>
          </a:p>
          <a:p>
            <a:pPr lvl="0" rtl="0" algn="ctr">
              <a:lnSpc>
                <a:spcPct val="95000"/>
              </a:lnSpc>
              <a:spcBef>
                <a:spcPts val="0"/>
              </a:spcBef>
              <a:buNone/>
            </a:pPr>
            <a:r>
              <a:rPr lang="en" sz="1200">
                <a:solidFill>
                  <a:srgbClr val="FFFFFF"/>
                </a:solidFill>
                <a:latin typeface="Roboto"/>
                <a:ea typeface="Roboto"/>
                <a:cs typeface="Roboto"/>
                <a:sym typeface="Roboto"/>
              </a:rPr>
              <a:t>Revision Control System</a:t>
            </a:r>
          </a:p>
          <a:p>
            <a:pPr lvl="0" rtl="0" algn="ctr">
              <a:lnSpc>
                <a:spcPct val="95000"/>
              </a:lnSpc>
              <a:spcBef>
                <a:spcPts val="0"/>
              </a:spcBef>
              <a:buNone/>
            </a:pPr>
            <a:r>
              <a:rPr lang="en" sz="1200">
                <a:solidFill>
                  <a:srgbClr val="FFFFFF"/>
                </a:solidFill>
                <a:latin typeface="Roboto"/>
                <a:ea typeface="Roboto"/>
                <a:cs typeface="Roboto"/>
                <a:sym typeface="Roboto"/>
              </a:rPr>
              <a:t>Purdue</a:t>
            </a:r>
          </a:p>
        </p:txBody>
      </p:sp>
      <p:sp>
        <p:nvSpPr>
          <p:cNvPr id="181" name="Shape 181"/>
          <p:cNvSpPr txBox="1"/>
          <p:nvPr/>
        </p:nvSpPr>
        <p:spPr>
          <a:xfrm>
            <a:off x="4046294" y="2598168"/>
            <a:ext cx="1356300" cy="1409100"/>
          </a:xfrm>
          <a:prstGeom prst="rect">
            <a:avLst/>
          </a:prstGeom>
          <a:noFill/>
          <a:ln>
            <a:noFill/>
          </a:ln>
        </p:spPr>
        <p:txBody>
          <a:bodyPr anchorCtr="0" anchor="t" bIns="91425" lIns="91425" rIns="91425" wrap="square" tIns="91425">
            <a:noAutofit/>
          </a:bodyPr>
          <a:lstStyle/>
          <a:p>
            <a:pPr lvl="0" rtl="0" algn="ctr">
              <a:lnSpc>
                <a:spcPct val="95000"/>
              </a:lnSpc>
              <a:spcBef>
                <a:spcPts val="0"/>
              </a:spcBef>
              <a:buNone/>
            </a:pPr>
            <a:r>
              <a:rPr b="1" lang="en" sz="1200">
                <a:solidFill>
                  <a:schemeClr val="dk1"/>
                </a:solidFill>
                <a:highlight>
                  <a:srgbClr val="F3F3F3"/>
                </a:highlight>
                <a:latin typeface="Roboto"/>
                <a:ea typeface="Roboto"/>
                <a:cs typeface="Roboto"/>
                <a:sym typeface="Roboto"/>
              </a:rPr>
              <a:t>1990</a:t>
            </a:r>
          </a:p>
          <a:p>
            <a:pPr lvl="0" rtl="0" algn="ctr">
              <a:lnSpc>
                <a:spcPct val="95000"/>
              </a:lnSpc>
              <a:spcBef>
                <a:spcPts val="0"/>
              </a:spcBef>
              <a:buNone/>
            </a:pPr>
            <a:r>
              <a:rPr lang="en" sz="1200">
                <a:solidFill>
                  <a:srgbClr val="FFFFFF"/>
                </a:solidFill>
                <a:latin typeface="Roboto"/>
                <a:ea typeface="Roboto"/>
                <a:cs typeface="Roboto"/>
                <a:sym typeface="Roboto"/>
              </a:rPr>
              <a:t>CVS</a:t>
            </a:r>
          </a:p>
          <a:p>
            <a:pPr lvl="0" rtl="0" algn="ctr">
              <a:lnSpc>
                <a:spcPct val="95000"/>
              </a:lnSpc>
              <a:spcBef>
                <a:spcPts val="0"/>
              </a:spcBef>
              <a:buNone/>
            </a:pPr>
            <a:r>
              <a:rPr lang="en" sz="1200">
                <a:solidFill>
                  <a:srgbClr val="FFFFFF"/>
                </a:solidFill>
                <a:latin typeface="Roboto"/>
                <a:ea typeface="Roboto"/>
                <a:cs typeface="Roboto"/>
                <a:sym typeface="Roboto"/>
              </a:rPr>
              <a:t>Concurrent Versioning System</a:t>
            </a:r>
          </a:p>
          <a:p>
            <a:pPr lvl="0" rtl="0" algn="ctr">
              <a:lnSpc>
                <a:spcPct val="95000"/>
              </a:lnSpc>
              <a:spcBef>
                <a:spcPts val="0"/>
              </a:spcBef>
              <a:buNone/>
            </a:pPr>
            <a:r>
              <a:rPr lang="en" sz="1200">
                <a:solidFill>
                  <a:srgbClr val="FFFFFF"/>
                </a:solidFill>
                <a:latin typeface="Roboto"/>
                <a:ea typeface="Roboto"/>
                <a:cs typeface="Roboto"/>
                <a:sym typeface="Roboto"/>
              </a:rPr>
              <a:t>Purdue</a:t>
            </a:r>
          </a:p>
        </p:txBody>
      </p:sp>
      <p:sp>
        <p:nvSpPr>
          <p:cNvPr id="182" name="Shape 182"/>
          <p:cNvSpPr txBox="1"/>
          <p:nvPr/>
        </p:nvSpPr>
        <p:spPr>
          <a:xfrm>
            <a:off x="6713294" y="2598168"/>
            <a:ext cx="1356300" cy="1409100"/>
          </a:xfrm>
          <a:prstGeom prst="rect">
            <a:avLst/>
          </a:prstGeom>
          <a:noFill/>
          <a:ln>
            <a:noFill/>
          </a:ln>
        </p:spPr>
        <p:txBody>
          <a:bodyPr anchorCtr="0" anchor="t" bIns="91425" lIns="91425" rIns="91425" wrap="square" tIns="91425">
            <a:noAutofit/>
          </a:bodyPr>
          <a:lstStyle/>
          <a:p>
            <a:pPr lvl="0" rtl="0" algn="ctr">
              <a:lnSpc>
                <a:spcPct val="95000"/>
              </a:lnSpc>
              <a:spcBef>
                <a:spcPts val="0"/>
              </a:spcBef>
              <a:buNone/>
            </a:pPr>
            <a:r>
              <a:rPr b="1" lang="en" sz="1200">
                <a:solidFill>
                  <a:schemeClr val="dk1"/>
                </a:solidFill>
                <a:highlight>
                  <a:srgbClr val="F3F3F3"/>
                </a:highlight>
                <a:latin typeface="Roboto"/>
                <a:ea typeface="Roboto"/>
                <a:cs typeface="Roboto"/>
                <a:sym typeface="Roboto"/>
              </a:rPr>
              <a:t>2000</a:t>
            </a:r>
          </a:p>
          <a:p>
            <a:pPr lvl="0" rtl="0" algn="ctr">
              <a:lnSpc>
                <a:spcPct val="95000"/>
              </a:lnSpc>
              <a:spcBef>
                <a:spcPts val="0"/>
              </a:spcBef>
              <a:buNone/>
            </a:pPr>
            <a:r>
              <a:rPr lang="en" sz="1200">
                <a:solidFill>
                  <a:srgbClr val="FFFFFF"/>
                </a:solidFill>
                <a:latin typeface="Roboto"/>
                <a:ea typeface="Roboto"/>
                <a:cs typeface="Roboto"/>
                <a:sym typeface="Roboto"/>
              </a:rPr>
              <a:t>SVN</a:t>
            </a:r>
          </a:p>
          <a:p>
            <a:pPr lvl="0" rtl="0" algn="ctr">
              <a:lnSpc>
                <a:spcPct val="95000"/>
              </a:lnSpc>
              <a:spcBef>
                <a:spcPts val="0"/>
              </a:spcBef>
              <a:buNone/>
            </a:pPr>
            <a:r>
              <a:rPr lang="en" sz="1200">
                <a:solidFill>
                  <a:srgbClr val="FFFFFF"/>
                </a:solidFill>
                <a:latin typeface="Roboto"/>
                <a:ea typeface="Roboto"/>
                <a:cs typeface="Roboto"/>
                <a:sym typeface="Roboto"/>
              </a:rPr>
              <a:t>Apache Subversion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descr="Screen Shot 2017-10-05 at 10.40.56 PM.png" id="187" name="Shape 187"/>
          <p:cNvPicPr preferRelativeResize="0"/>
          <p:nvPr/>
        </p:nvPicPr>
        <p:blipFill>
          <a:blip r:embed="rId3">
            <a:alphaModFix/>
          </a:blip>
          <a:stretch>
            <a:fillRect/>
          </a:stretch>
        </p:blipFill>
        <p:spPr>
          <a:xfrm>
            <a:off x="2653850" y="1131287"/>
            <a:ext cx="3836299" cy="3274024"/>
          </a:xfrm>
          <a:prstGeom prst="rect">
            <a:avLst/>
          </a:prstGeom>
          <a:noFill/>
          <a:ln>
            <a:noFill/>
          </a:ln>
        </p:spPr>
      </p:pic>
      <p:sp>
        <p:nvSpPr>
          <p:cNvPr id="188" name="Shape 188"/>
          <p:cNvSpPr txBox="1"/>
          <p:nvPr/>
        </p:nvSpPr>
        <p:spPr>
          <a:xfrm>
            <a:off x="2223925" y="196525"/>
            <a:ext cx="4706400" cy="475800"/>
          </a:xfrm>
          <a:prstGeom prst="rect">
            <a:avLst/>
          </a:prstGeom>
          <a:noFill/>
          <a:ln>
            <a:noFill/>
          </a:ln>
        </p:spPr>
        <p:txBody>
          <a:bodyPr anchorCtr="0" anchor="t" bIns="91425" lIns="91425" rIns="91425" wrap="square" tIns="91425">
            <a:noAutofit/>
          </a:bodyPr>
          <a:lstStyle/>
          <a:p>
            <a:pPr lvl="0" algn="ctr">
              <a:spcBef>
                <a:spcPts val="0"/>
              </a:spcBef>
              <a:buNone/>
            </a:pPr>
            <a:r>
              <a:rPr lang="en" sz="2400">
                <a:solidFill>
                  <a:schemeClr val="lt1"/>
                </a:solidFill>
              </a:rPr>
              <a:t>Local Version Control System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nvSpPr>
        <p:spPr>
          <a:xfrm>
            <a:off x="1944600" y="217200"/>
            <a:ext cx="5254800" cy="475800"/>
          </a:xfrm>
          <a:prstGeom prst="rect">
            <a:avLst/>
          </a:prstGeom>
          <a:noFill/>
          <a:ln>
            <a:noFill/>
          </a:ln>
        </p:spPr>
        <p:txBody>
          <a:bodyPr anchorCtr="0" anchor="t" bIns="91425" lIns="91425" rIns="91425" wrap="square" tIns="91425">
            <a:noAutofit/>
          </a:bodyPr>
          <a:lstStyle/>
          <a:p>
            <a:pPr lvl="0" rtl="0" algn="ctr">
              <a:spcBef>
                <a:spcPts val="0"/>
              </a:spcBef>
              <a:buNone/>
            </a:pPr>
            <a:r>
              <a:rPr lang="en" sz="2400">
                <a:solidFill>
                  <a:schemeClr val="lt1"/>
                </a:solidFill>
              </a:rPr>
              <a:t>Centralized</a:t>
            </a:r>
            <a:r>
              <a:rPr lang="en" sz="2400">
                <a:solidFill>
                  <a:schemeClr val="lt1"/>
                </a:solidFill>
              </a:rPr>
              <a:t> Version Control System</a:t>
            </a:r>
          </a:p>
        </p:txBody>
      </p:sp>
      <p:pic>
        <p:nvPicPr>
          <p:cNvPr descr="Screen Shot 2017-10-05 at 10.55.16 PM.png" id="194" name="Shape 194"/>
          <p:cNvPicPr preferRelativeResize="0"/>
          <p:nvPr/>
        </p:nvPicPr>
        <p:blipFill>
          <a:blip r:embed="rId3">
            <a:alphaModFix/>
          </a:blip>
          <a:stretch>
            <a:fillRect/>
          </a:stretch>
        </p:blipFill>
        <p:spPr>
          <a:xfrm>
            <a:off x="1870187" y="1096425"/>
            <a:ext cx="5403625" cy="377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