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gif"/><Relationship Id="rId4" Type="http://schemas.openxmlformats.org/officeDocument/2006/relationships/image" Target="../media/image12.png"/><Relationship Id="rId5" Type="http://schemas.openxmlformats.org/officeDocument/2006/relationships/image" Target="../media/image09.jpg"/><Relationship Id="rId6" Type="http://schemas.openxmlformats.org/officeDocument/2006/relationships/image" Target="../media/image10.jpg"/><Relationship Id="rId7" Type="http://schemas.openxmlformats.org/officeDocument/2006/relationships/image" Target="../media/image13.jpg"/><Relationship Id="rId8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PostgreSQL Installation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quick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12300"/>
            <a:ext cx="8592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Now, the lab begins…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307850"/>
            <a:ext cx="47625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title"/>
          </p:nvPr>
        </p:nvSpPr>
        <p:spPr>
          <a:xfrm>
            <a:off x="311700" y="4198500"/>
            <a:ext cx="8592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Good luck!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5" y="2212350"/>
            <a:ext cx="1768699" cy="25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775" y="3182150"/>
            <a:ext cx="1169725" cy="8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2775" y="444949"/>
            <a:ext cx="1169725" cy="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2775" y="1328650"/>
            <a:ext cx="1169725" cy="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02775" y="2212350"/>
            <a:ext cx="1169725" cy="878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12" y="290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Grab the installer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689" y="1017725"/>
            <a:ext cx="6408624" cy="389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12" y="290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Click Next a bunch of times to install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424" y="1061899"/>
            <a:ext cx="4671199" cy="36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12" y="290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up 2 administrator command prompts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061875"/>
            <a:ext cx="2590725" cy="380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200" y="1408525"/>
            <a:ext cx="5537300" cy="300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12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Navigate both to “/Program Files/PostgreSQL/9.6/bin"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50" y="2021575"/>
            <a:ext cx="8284898" cy="11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12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the server “pg_ctl.exe -D ../data/ start”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9200"/>
            <a:ext cx="9143998" cy="980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12300"/>
            <a:ext cx="8592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 “/Program Files/PostgreSQL/9.6/data/pg_hba.conf” 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00" y="2142886"/>
            <a:ext cx="7997324" cy="8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3091"/>
            <a:ext cx="9143999" cy="2377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12300"/>
            <a:ext cx="8592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the second terminal, “psql -U postgres”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8226"/>
            <a:ext cx="9143998" cy="252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2300"/>
            <a:ext cx="8592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the root user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8907"/>
            <a:ext cx="9144001" cy="124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