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4E32-92F2-C747-8E36-726403DCD12B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AB9-04C5-AF49-9DE5-6483AA9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FBC4B-6641-A14A-8444-0EA8BB2A3087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C290B57-DA6D-F84E-9C50-A57A73F43E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attribute-selectors.html" TargetMode="External"/><Relationship Id="rId2" Type="http://schemas.openxmlformats.org/officeDocument/2006/relationships/hyperlink" Target="attribute-selectors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css-selectors.html" TargetMode="External"/><Relationship Id="rId2" Type="http://schemas.openxmlformats.org/officeDocument/2006/relationships/hyperlink" Target="css-selectors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html-manipulation.html" TargetMode="External"/><Relationship Id="rId2" Type="http://schemas.openxmlformats.org/officeDocument/2006/relationships/hyperlink" Target="html-manipulation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jq-on.html" TargetMode="External"/><Relationship Id="rId2" Type="http://schemas.openxmlformats.org/officeDocument/2006/relationships/hyperlink" Target="jq-on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callback.html" TargetMode="External"/><Relationship Id="rId2" Type="http://schemas.openxmlformats.org/officeDocument/2006/relationships/hyperlink" Target="callback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download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jqui-interactions.html" TargetMode="External"/><Relationship Id="rId2" Type="http://schemas.openxmlformats.org/officeDocument/2006/relationships/hyperlink" Target="jqui-interactions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jqui-widgets.html" TargetMode="External"/><Relationship Id="rId2" Type="http://schemas.openxmlformats.org/officeDocument/2006/relationships/hyperlink" Target="jqui-widgets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themeroller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examples.html" TargetMode="External"/><Relationship Id="rId2" Type="http://schemas.openxmlformats.org/officeDocument/2006/relationships/hyperlink" Target="examples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jax.microsoft.com/ajax/jquery/jquery-" TargetMode="External"/><Relationship Id="rId2" Type="http://schemas.openxmlformats.org/officeDocument/2006/relationships/hyperlink" Target="http://ajax.googleapis.com/ajax/libs/jquery/1.7.1/jqu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element-selectors.html" TargetMode="External"/><Relationship Id="rId2" Type="http://schemas.openxmlformats.org/officeDocument/2006/relationships/hyperlink" Target="element-selectors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32876"/>
            <a:ext cx="8042276" cy="1336956"/>
          </a:xfrm>
        </p:spPr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Intro to </a:t>
            </a:r>
            <a:r>
              <a:rPr lang="en-US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jQuery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5780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Attribute Selectors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uses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XPath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to select elements with the given attributes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$("[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]")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elements with the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attribute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$("[name  = '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fname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']")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elements where the name attribute is equal to "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fname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$("[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!='#']")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- selects all elements with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attribute does NOT equal "#"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attribute-selectors.html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2640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CSS Selectors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Changes the CSS properties of the HTML elements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selector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("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-property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", "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");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Can pass just the property to get the current value (the first matched element is returned)</a:t>
            </a:r>
          </a:p>
          <a:p>
            <a:pPr lvl="1" rtl="0"/>
            <a:r>
              <a:rPr lang="en-US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Can pass multiple properties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$("h1").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("color", "green")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changes the color of all h1 elements to green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$("h1").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({"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background-color":"yellow","font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- size":"200%"})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changes all h1 elements to have a background color yellow and font size to 200%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css-selectors.html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16319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	HTML Manipulation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gives you some methods to manipulate the DOM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addClass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 - lets you add one or more classes to the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.html() - sets or returns the content (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innerHTML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of a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.before() - adds content before the given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 - sets or gets the value of a (form) element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html-manipulation.html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99516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	HTML Manipulation	Cont.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Ok cool, but what about this: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You dynamically add a new element (via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or some other method) and want to 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bind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an event to it.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You can use the 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.on()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method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$(parent-element-to-monitor)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.on("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event(s)"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"element- to-attach-event", 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eventHandler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1" rtl="0"/>
            <a:r>
              <a:rPr lang="en-US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Ex.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lvl="0" rtl="0"/>
            <a:r>
              <a:rPr lang="en-US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$(document).on( "click", "p", function(event) </a:t>
            </a:r>
            <a:r>
              <a:rPr lang="en-US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</a:rPr>
              <a:t>{</a:t>
            </a:r>
          </a:p>
          <a:p>
            <a:pPr lvl="0" rtl="0"/>
            <a:r>
              <a:rPr lang="en-US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alert("Cool text here!");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</a:p>
          <a:p>
            <a:pPr lvl="0" rt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jq-on.html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3727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	Effects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The "old" way to do hide, show, slide, toggle, fade, and animate.</a:t>
            </a:r>
          </a:p>
          <a:p>
            <a:pPr lvl="1" rtl="0"/>
            <a:r>
              <a:rPr lang="en-US" b="0" i="0" u="none" strike="noStrike" baseline="-25000">
                <a:solidFill>
                  <a:srgbClr val="4F81BD"/>
                </a:solidFill>
                <a:latin typeface="Cambria"/>
                <a:ea typeface="ＭＳ ゴシック"/>
              </a:rPr>
              <a:t>(A lot of this can be done with CSS3 now).</a:t>
            </a:r>
          </a:p>
          <a:p>
            <a:pPr lvl="0" rtl="0"/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$("p#hideme").hide() 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- hides the p element with the id</a:t>
            </a:r>
          </a:p>
          <a:p>
            <a:pPr lvl="0" rtl="0"/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$("h1").fadeIn()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- does a fade in animation to all h1 elements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4874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Effects (Callbacks) cont.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The callback parameter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Waits to execute a function until after the parent function is executed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Useful since JavaScript is a interpreted language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Since JS executes line by line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270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Effects (Callbacks) cont.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What's the difference between these two functions?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$("p").hide(1000); 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alert("The paragraph is now hidden");</a:t>
            </a:r>
          </a:p>
          <a:p>
            <a:pPr lvl="1" rt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$("p").hide(1000,function(){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alert("The paragraph is now hidden");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callback.html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6808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UI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Official jQuery user interface library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Basically a set of useful/"official" jQuery plugins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Convient UI interactions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Useful widgets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Cool effects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Easy to use theme framework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6667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Using jQuery UI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Lastest stable version is 1.8.17</a:t>
            </a:r>
          </a:p>
          <a:p>
            <a:pPr lvl="1" rtl="0"/>
            <a:r>
              <a:rPr lang="en-US" b="0" i="0" u="none" strike="noStrike" baseline="-25000">
                <a:solidFill>
                  <a:srgbClr val="0000FF"/>
                </a:solidFill>
                <a:latin typeface="Cambria"/>
                <a:ea typeface="ＭＳ ゴシック"/>
                <a:hlinkClick r:id="rId2"/>
              </a:rPr>
              <a:t>http://jqueryui.com/download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Lets you download only things you want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Just have to include the .js and .css files on your pages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892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Some basic UI interactions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Draggable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lets you make any DOM elements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draggable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Resizable - lets you resize any DOM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Selectable - makes a DOM element, or group of elements, selectable</a:t>
            </a:r>
          </a:p>
          <a:p>
            <a:pPr lvl="0" rt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jqui-interactions.html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95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What is jQuery?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 JavaScript library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Lightweight (about 31KB for the minified version)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Simplifies HTML document traversing (DOM), event handling, animations, and more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"write less, do more"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7082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Useful widgets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Datepicker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A highly configurable UI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datepicker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Autocomplete - Allows a Google Search like autocomplete function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Button - Makes making things that aren't typically buttons be buttons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Tabs - Used to break content into different sections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Dialog - Similar to JS alert, but more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configureable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jqui-widgets.html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0281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UI Effects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Basically some convenience methods that extend the functionality of jQuery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Animate - extends the core jQuery animate function to animate by color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Hide/Show - enables animation for the effects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switchClass - lets you switch from one class to another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557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UI Themes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jQuery UI plugins are all styled by CSS (both the core jQuery UI style and plugin specific style)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Makes it easy to keep the look and feel consistent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Given the ability to create your own customized theme</a:t>
            </a:r>
          </a:p>
          <a:p>
            <a:pPr lvl="0" rtl="0"/>
            <a:r>
              <a:rPr lang="en-US" b="0" i="0" u="none" strike="noStrike" baseline="0">
                <a:solidFill>
                  <a:srgbClr val="0000FF"/>
                </a:solidFill>
                <a:latin typeface="Cambria"/>
                <a:ea typeface="ＭＳ ゴシック"/>
                <a:hlinkClick r:id="rId2"/>
              </a:rPr>
              <a:t>http://jqueryui.com/themeroller/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0319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&lt;/class&gt;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examples.html for all the examples and more resources.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5093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Minification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Removal of all unnecessary characters in code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e.g. whitespace new line chars, and comments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Reduces amount of data needed to be transferred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Smaller file size = quicker page loads, but less readability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 lot of tools that compress the source code for you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jscompress.com is just one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3135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How to Add jQuery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Lastest stable version is 1.7.1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Download it and store locally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&lt;script type="text/javascript" src="jquery.js"&gt;&lt;/script&gt;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 the hosted jQuery library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&lt;script type="text/javascript"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 src="http://ajax.googleapis.com/ajax/libs/jquery/1.7.1/jquery.min.js"&gt;&lt;/script&gt;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&lt;script type="text/javascript"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  <a:hlinkClick r:id="rId3"/>
              </a:rPr>
              <a:t> src="http://ajax.microsoft.com/ajax/jquery/jquery-1.7.1.min.js"&gt;&lt;/script&gt;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1599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Syntax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$(selector).action();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 (typically) used to define jQuery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Selector - HTML element to "query" or find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Action - What to do jQuery action to perform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0310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Defining jQuery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 is shorthand for the standard function (full name is jQuery)</a:t>
            </a:r>
          </a:p>
          <a:p>
            <a:pPr lvl="1" rtl="0"/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(document).ready = </a:t>
            </a:r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(document).ready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Syntactically the same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Problem: '$' is used as shorthand for other JavaScript library objects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There's a way to get around this: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jQuery noConflict() method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Ex. var </a:t>
            </a:r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= jQuery().noConflict();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(document).ready( function () { </a:t>
            </a:r>
            <a:r>
              <a:rPr lang="en-US" b="1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("p").hide(); </a:t>
            </a:r>
            <a:r>
              <a:rPr lang="en-US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902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Handlers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jQuery methods called when an event is "triggered" or "fired"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It's common to put most jQuery functions within $ (document).ready(function)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This waits until the entire page is loaded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$(document).ready(function() </a:t>
            </a:r>
            <a:r>
              <a:rPr lang="en-US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{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$("p.change").click(function() </a:t>
            </a:r>
            <a:r>
              <a:rPr lang="en-US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{</a:t>
            </a:r>
          </a:p>
          <a:p>
            <a:pPr lvl="0" rtl="0"/>
            <a:r>
              <a:rPr lang="en-US" b="0" i="0" u="none" strike="noStrike" baseline="-25000">
                <a:solidFill>
                  <a:srgbClr val="4F81BD"/>
                </a:solidFill>
                <a:latin typeface="Cambria"/>
                <a:ea typeface="ＭＳ ゴシック"/>
              </a:rPr>
              <a:t>//do something here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32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Selectors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Allow you to manipulate/traverse HTML DOM element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There are 3 types of jQuery Selectors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(Think of the CSS lectures!)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9823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Element Selectors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uses CSS to select HTML elements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$("h1")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&lt;h1&gt; elements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p.fname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&lt;p&gt; with the class = "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fname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$("h2#lname")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the &lt;td&gt; with the id = "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lname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$("#contact")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elements with id = "contact"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(There should only be one!)</a:t>
            </a:r>
          </a:p>
          <a:p>
            <a:pPr lvl="0" rt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element-selectors.html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5407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842</TotalTime>
  <Words>1193</Words>
  <Application>Microsoft Macintosh PowerPoint</Application>
  <PresentationFormat>On-screen Show (4:3)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ゴシック</vt:lpstr>
      <vt:lpstr>Cambria</vt:lpstr>
      <vt:lpstr>News Gothic MT</vt:lpstr>
      <vt:lpstr>Times New Roman</vt:lpstr>
      <vt:lpstr>Wingdings 2</vt:lpstr>
      <vt:lpstr>Breeze</vt:lpstr>
      <vt:lpstr>Intro to jQuery</vt:lpstr>
      <vt:lpstr>What is jQuery?</vt:lpstr>
      <vt:lpstr>&lt;aside&gt; Minification</vt:lpstr>
      <vt:lpstr>How to Add jQuery</vt:lpstr>
      <vt:lpstr>jQuery Syntax</vt:lpstr>
      <vt:lpstr>&lt;aside&gt; Defining jQuery</vt:lpstr>
      <vt:lpstr>Event Handlers</vt:lpstr>
      <vt:lpstr>jQuery Selectors</vt:lpstr>
      <vt:lpstr>Element Selectors</vt:lpstr>
      <vt:lpstr>Attribute Selectors</vt:lpstr>
      <vt:lpstr>CSS Selectors</vt:lpstr>
      <vt:lpstr>jQuery HTML Manipulation</vt:lpstr>
      <vt:lpstr>jQuery HTML Manipulation Cont.</vt:lpstr>
      <vt:lpstr>jQuery Effects</vt:lpstr>
      <vt:lpstr>jQuery Effects (Callbacks) cont.</vt:lpstr>
      <vt:lpstr>jQuery Effects (Callbacks) cont.</vt:lpstr>
      <vt:lpstr>jQuery UI</vt:lpstr>
      <vt:lpstr>Using jQuery UI</vt:lpstr>
      <vt:lpstr>Some basic UI interactions</vt:lpstr>
      <vt:lpstr>Useful widgets</vt:lpstr>
      <vt:lpstr>jQuery UI Effects</vt:lpstr>
      <vt:lpstr>jQuery UI Themes</vt:lpstr>
      <vt:lpstr>&lt;/class&gt;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Plotka</dc:creator>
  <cp:lastModifiedBy>Munasinghe, Thilanka</cp:lastModifiedBy>
  <cp:revision>4</cp:revision>
  <dcterms:created xsi:type="dcterms:W3CDTF">2013-09-22T05:26:42Z</dcterms:created>
  <dcterms:modified xsi:type="dcterms:W3CDTF">2018-09-28T13:06:23Z</dcterms:modified>
</cp:coreProperties>
</file>