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9AA9ACE-3FC2-4199-9C99-BFF3371C8D9E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6B18157-E5FC-46C8-9684-35C153BAA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29068-9D7F-4A14-8007-81C68DC6EC7C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39CC4-4230-4401-A882-69E4B5D2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C8257-2219-4490-8946-E02540E5ABDC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2936-CECF-4741-BFB0-0639A84DE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E9CC-A5E4-4714-8BEB-845C46CD45E1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053C-5443-4B14-8128-4D1FED6D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4D13F4-38F8-4013-BB98-E51EFF80056D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93EE78-6288-47C1-A27F-7E471D6A4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3D85B1-B0CD-4E3E-A1B0-699E313E00A9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9CBAAD-227B-416F-8509-7EB0F7FBA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6F726D-9BCD-4572-8D28-1500D2C55AA0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460C2D-07CD-45C3-9458-41CE3E758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0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08B5A6-AC62-4CB0-B94A-88BDF5EB813F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3104A9-7CE7-4198-ADDA-773D574DC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9741E-033A-4173-9475-5E50A0E51A35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422FE-394E-4808-BBD4-053145C39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23EC1C-33D1-4B81-AEA4-8B0B84940519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724625-CDBC-438C-9C19-093CB40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D7C970-86FF-4244-86D3-4AC15299C291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F8F7445-228E-4AC5-8450-F6C5CDAF4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AD460F-D2B2-4DBE-BD3E-20ED3557211B}" type="datetimeFigureOut">
              <a:rPr lang="en-US"/>
              <a:pPr>
                <a:defRPr/>
              </a:pPr>
              <a:t>9/15/2012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45CE0D0-915B-4F5A-B38D-B0ECEEAD9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9" r:id="rId2"/>
    <p:sldLayoutId id="2147483714" r:id="rId3"/>
    <p:sldLayoutId id="2147483715" r:id="rId4"/>
    <p:sldLayoutId id="2147483716" r:id="rId5"/>
    <p:sldLayoutId id="2147483717" r:id="rId6"/>
    <p:sldLayoutId id="2147483710" r:id="rId7"/>
    <p:sldLayoutId id="2147483718" r:id="rId8"/>
    <p:sldLayoutId id="2147483719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Gantter</a:t>
            </a:r>
            <a:r>
              <a:rPr lang="en-US" dirty="0" smtClean="0"/>
              <a:t> Project Primer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dirty="0" smtClean="0"/>
              <a:t>Managing IT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“Check” the following items:</a:t>
            </a:r>
          </a:p>
          <a:p>
            <a:pPr marL="769938" lvl="1" indent="-514350" eaLnBrk="1" hangingPunct="1"/>
            <a:r>
              <a:rPr lang="en-US" sz="2800" dirty="0" smtClean="0"/>
              <a:t>Sidebar</a:t>
            </a:r>
          </a:p>
          <a:p>
            <a:pPr marL="769938" lvl="1" indent="-514350" eaLnBrk="1" hangingPunct="1"/>
            <a:r>
              <a:rPr lang="en-US" sz="2800" dirty="0" smtClean="0"/>
              <a:t>Info Column</a:t>
            </a:r>
          </a:p>
          <a:p>
            <a:pPr marL="769938" lvl="1" indent="-514350" eaLnBrk="1" hangingPunct="1"/>
            <a:r>
              <a:rPr lang="en-US" sz="2800" dirty="0" smtClean="0"/>
              <a:t>Duration Column</a:t>
            </a:r>
          </a:p>
          <a:p>
            <a:pPr marL="769938" lvl="1" indent="-514350" eaLnBrk="1" hangingPunct="1"/>
            <a:r>
              <a:rPr lang="en-US" sz="2800" dirty="0" smtClean="0"/>
              <a:t>Work Column</a:t>
            </a:r>
          </a:p>
          <a:p>
            <a:pPr marL="769938" lvl="1" indent="-514350" eaLnBrk="1" hangingPunct="1"/>
            <a:r>
              <a:rPr lang="en-US" sz="2800" dirty="0" smtClean="0"/>
              <a:t>Cost Column</a:t>
            </a:r>
          </a:p>
          <a:p>
            <a:pPr marL="769938" lvl="1" indent="-514350" eaLnBrk="1" hangingPunct="1"/>
            <a:r>
              <a:rPr lang="en-US" sz="2800" dirty="0" smtClean="0"/>
              <a:t>Start Column</a:t>
            </a:r>
          </a:p>
          <a:p>
            <a:pPr marL="769938" lvl="1" indent="-514350" eaLnBrk="1" hangingPunct="1"/>
            <a:r>
              <a:rPr lang="en-US" sz="2800" dirty="0" smtClean="0"/>
              <a:t>Predecessors Column</a:t>
            </a:r>
          </a:p>
          <a:p>
            <a:pPr marL="769938" lvl="1" indent="-514350" eaLnBrk="1" hangingPunct="1"/>
            <a:r>
              <a:rPr lang="en-US" sz="2800" dirty="0" smtClean="0"/>
              <a:t>Resources Column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View </a:t>
            </a:r>
            <a:r>
              <a:rPr lang="en-US" dirty="0" smtClean="0"/>
              <a:t>Tab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Create new project name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Set Calendar to 24-hour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Set Start date to 08/30/2012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Plan from Start date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Project/Properties/General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Hours in a day - 24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Days in a week - 7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Days in a month - 30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Project/Properties/Duration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Default Start Time – 12:00 AM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Default Finish Time- 11:59 PM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Project/Properties/Time Defaults Tab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629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458200" cy="4525962"/>
          </a:xfrm>
        </p:spPr>
        <p:txBody>
          <a:bodyPr/>
          <a:lstStyle/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Add Resource Names</a:t>
            </a:r>
          </a:p>
          <a:p>
            <a:pPr marL="769938" lvl="1" indent="-514350" eaLnBrk="1" hangingPunct="1"/>
            <a:r>
              <a:rPr lang="en-US" sz="2800" dirty="0" smtClean="0"/>
              <a:t>Individual team members (initials)</a:t>
            </a:r>
          </a:p>
          <a:p>
            <a:pPr marL="769938" lvl="1" indent="-514350" eaLnBrk="1" hangingPunct="1"/>
            <a:r>
              <a:rPr lang="en-US" sz="2800" dirty="0" smtClean="0"/>
              <a:t>Team</a:t>
            </a:r>
          </a:p>
          <a:p>
            <a:pPr marL="769938" lvl="1" indent="-514350" eaLnBrk="1" hangingPunct="1"/>
            <a:r>
              <a:rPr lang="en-US" sz="2800" dirty="0" smtClean="0"/>
              <a:t>Client contacts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Type is Work</a:t>
            </a:r>
          </a:p>
          <a:p>
            <a:pPr marL="514350" indent="-514350" eaLnBrk="1" hangingPunct="1">
              <a:buFont typeface="Lucida Sans Unicode" pitchFamily="34" charset="0"/>
              <a:buAutoNum type="arabicPeriod"/>
            </a:pPr>
            <a:r>
              <a:rPr lang="en-US" sz="3200" dirty="0" smtClean="0"/>
              <a:t>Set Cost rate for each resource in $/</a:t>
            </a:r>
            <a:r>
              <a:rPr lang="en-US" sz="3200" dirty="0" err="1" smtClean="0"/>
              <a:t>hr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Resources Category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117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Create tasks</a:t>
            </a:r>
          </a:p>
          <a:p>
            <a:pPr eaLnBrk="1" hangingPunct="1"/>
            <a:r>
              <a:rPr lang="en-US" sz="2800" u="sng" dirty="0" smtClean="0"/>
              <a:t>For each task</a:t>
            </a:r>
            <a:r>
              <a:rPr lang="en-US" sz="2800" dirty="0" smtClean="0"/>
              <a:t>, Set Task Properties/Advanced </a:t>
            </a:r>
          </a:p>
          <a:p>
            <a:pPr lvl="1" eaLnBrk="1" hangingPunct="1"/>
            <a:r>
              <a:rPr lang="en-US" sz="2400" dirty="0" smtClean="0"/>
              <a:t>Type: Fixed duration, uncheck "Effort Driven”</a:t>
            </a:r>
          </a:p>
          <a:p>
            <a:pPr eaLnBrk="1" hangingPunct="1"/>
            <a:r>
              <a:rPr lang="en-US" sz="2800" dirty="0" smtClean="0"/>
              <a:t>Set task/sub-task hierarchy by indenting</a:t>
            </a:r>
          </a:p>
          <a:p>
            <a:pPr eaLnBrk="1" hangingPunct="1"/>
            <a:r>
              <a:rPr lang="en-US" sz="2800" dirty="0" smtClean="0"/>
              <a:t>Set estimated duration in days</a:t>
            </a:r>
          </a:p>
          <a:p>
            <a:pPr eaLnBrk="1" hangingPunct="1"/>
            <a:r>
              <a:rPr lang="en-US" sz="2800" dirty="0" smtClean="0"/>
              <a:t>Set dependencies between tasks - Predecessors</a:t>
            </a:r>
          </a:p>
          <a:p>
            <a:pPr eaLnBrk="1" hangingPunct="1"/>
            <a:r>
              <a:rPr lang="en-US" sz="2800" dirty="0" smtClean="0"/>
              <a:t>Set constraints, if any</a:t>
            </a:r>
          </a:p>
          <a:p>
            <a:pPr eaLnBrk="1" hangingPunct="1"/>
            <a:r>
              <a:rPr lang="en-US" sz="2800" dirty="0" smtClean="0"/>
              <a:t>Set Milestones as 0 duration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Tasks Category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1481138"/>
            <a:ext cx="8686800" cy="45259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Allocate resources to task </a:t>
            </a:r>
          </a:p>
          <a:p>
            <a:pPr eaLnBrk="1" hangingPunct="1"/>
            <a:r>
              <a:rPr lang="en-US" sz="3200" dirty="0" smtClean="0"/>
              <a:t>Set estimated work hours in Work column</a:t>
            </a:r>
          </a:p>
          <a:p>
            <a:pPr eaLnBrk="1" hangingPunct="1"/>
            <a:r>
              <a:rPr lang="en-US" sz="3200" dirty="0" smtClean="0"/>
              <a:t>If desired, adjust hours/resource/task - using resource usage 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Allocation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</TotalTime>
  <Words>181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Gantter Project Primer</vt:lpstr>
      <vt:lpstr>View Tab</vt:lpstr>
      <vt:lpstr>Project/Properties/General Tab</vt:lpstr>
      <vt:lpstr>Project/Properties/Duration Tab</vt:lpstr>
      <vt:lpstr>Project/Properties/Time Defaults Tab</vt:lpstr>
      <vt:lpstr>Resources Category</vt:lpstr>
      <vt:lpstr>Tasks Category</vt:lpstr>
      <vt:lpstr>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 2007 – A Primer</dc:title>
  <dc:creator>Shankar</dc:creator>
  <cp:lastModifiedBy>Miner, Jeff</cp:lastModifiedBy>
  <cp:revision>9</cp:revision>
  <dcterms:created xsi:type="dcterms:W3CDTF">2008-09-25T23:36:16Z</dcterms:created>
  <dcterms:modified xsi:type="dcterms:W3CDTF">2012-09-15T16:53:55Z</dcterms:modified>
</cp:coreProperties>
</file>