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4243" r:id="rId2"/>
    <p:sldMasterId id="2147484256" r:id="rId3"/>
    <p:sldMasterId id="2147484269" r:id="rId4"/>
    <p:sldMasterId id="2147484282" r:id="rId5"/>
  </p:sldMasterIdLst>
  <p:notesMasterIdLst>
    <p:notesMasterId r:id="rId36"/>
  </p:notesMasterIdLst>
  <p:sldIdLst>
    <p:sldId id="257" r:id="rId6"/>
    <p:sldId id="311" r:id="rId7"/>
    <p:sldId id="344" r:id="rId8"/>
    <p:sldId id="1030" r:id="rId9"/>
    <p:sldId id="971" r:id="rId10"/>
    <p:sldId id="1052" r:id="rId11"/>
    <p:sldId id="1053" r:id="rId12"/>
    <p:sldId id="990" r:id="rId13"/>
    <p:sldId id="973" r:id="rId14"/>
    <p:sldId id="974" r:id="rId15"/>
    <p:sldId id="975" r:id="rId16"/>
    <p:sldId id="976" r:id="rId17"/>
    <p:sldId id="977" r:id="rId18"/>
    <p:sldId id="978" r:id="rId19"/>
    <p:sldId id="979" r:id="rId20"/>
    <p:sldId id="980" r:id="rId21"/>
    <p:sldId id="991" r:id="rId22"/>
    <p:sldId id="984" r:id="rId23"/>
    <p:sldId id="985" r:id="rId24"/>
    <p:sldId id="967" r:id="rId25"/>
    <p:sldId id="1007" r:id="rId26"/>
    <p:sldId id="1008" r:id="rId27"/>
    <p:sldId id="1009" r:id="rId28"/>
    <p:sldId id="1000" r:id="rId29"/>
    <p:sldId id="1001" r:id="rId30"/>
    <p:sldId id="1010" r:id="rId31"/>
    <p:sldId id="1011" r:id="rId32"/>
    <p:sldId id="1055" r:id="rId33"/>
    <p:sldId id="1056" r:id="rId34"/>
    <p:sldId id="1054" r:id="rId35"/>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067" autoAdjust="0"/>
  </p:normalViewPr>
  <p:slideViewPr>
    <p:cSldViewPr>
      <p:cViewPr varScale="1">
        <p:scale>
          <a:sx n="100" d="100"/>
          <a:sy n="100" d="100"/>
        </p:scale>
        <p:origin x="1024" y="1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2181A006-D361-4E70-8B4C-DCFB2E08F8D7}"/>
              </a:ext>
            </a:extLst>
          </p:cNvPr>
          <p:cNvSpPr>
            <a:spLocks noGrp="1" noRot="1" noChangeAspect="1" noTextEdit="1"/>
          </p:cNvSpPr>
          <p:nvPr>
            <p:ph type="sldImg"/>
          </p:nvPr>
        </p:nvSpPr>
        <p:spPr>
          <a:ln/>
        </p:spPr>
      </p:sp>
      <p:sp>
        <p:nvSpPr>
          <p:cNvPr id="27650" name="Notes Placeholder 2">
            <a:extLst>
              <a:ext uri="{FF2B5EF4-FFF2-40B4-BE49-F238E27FC236}">
                <a16:creationId xmlns:a16="http://schemas.microsoft.com/office/drawing/2014/main" id="{20594CC0-0774-4427-8450-2E57A791D8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accuracy - true</a:t>
            </a:r>
          </a:p>
          <a:p>
            <a:r>
              <a:rPr lang="en-US" altLang="en-US">
                <a:latin typeface="Arial" panose="020B0604020202020204" pitchFamily="34" charset="0"/>
              </a:rPr>
              <a:t>Precision - clustered in an area</a:t>
            </a:r>
          </a:p>
          <a:p>
            <a:r>
              <a:rPr lang="en-US" altLang="en-US">
                <a:latin typeface="Arial" panose="020B0604020202020204" pitchFamily="34" charset="0"/>
              </a:rPr>
              <a:t>signal to noise -  temperature example</a:t>
            </a:r>
          </a:p>
        </p:txBody>
      </p:sp>
      <p:sp>
        <p:nvSpPr>
          <p:cNvPr id="27651" name="Slide Number Placeholder 3">
            <a:extLst>
              <a:ext uri="{FF2B5EF4-FFF2-40B4-BE49-F238E27FC236}">
                <a16:creationId xmlns:a16="http://schemas.microsoft.com/office/drawing/2014/main" id="{5B65A122-03F6-4F55-B4FC-0E38F9DF19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8E2C02-3EA1-4E10-ADCE-969CFA2C5D69}" type="slidenum">
              <a:rPr lang="en-US" altLang="en-US" sz="1200"/>
              <a:pPr/>
              <a:t>19</a:t>
            </a:fld>
            <a:endParaRPr lang="en-US" altLang="en-US" sz="1200"/>
          </a:p>
        </p:txBody>
      </p:sp>
    </p:spTree>
    <p:extLst>
      <p:ext uri="{BB962C8B-B14F-4D97-AF65-F5344CB8AC3E}">
        <p14:creationId xmlns:p14="http://schemas.microsoft.com/office/powerpoint/2010/main" val="1903324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755705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B28F70B4-2C4C-42E3-B59E-4F7AE70E5185}"/>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11FD2C04-604C-4C16-B974-172EE266E4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Adapted from Slides by Bill Howe UW 2006</a:t>
            </a:r>
          </a:p>
        </p:txBody>
      </p:sp>
      <p:sp>
        <p:nvSpPr>
          <p:cNvPr id="87044" name="Slide Number Placeholder 3">
            <a:extLst>
              <a:ext uri="{FF2B5EF4-FFF2-40B4-BE49-F238E27FC236}">
                <a16:creationId xmlns:a16="http://schemas.microsoft.com/office/drawing/2014/main" id="{21ACFA36-A256-41AA-B33F-62764606DC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37C9E0D-4CDE-40E9-83AD-EFB27FDD3664}" type="slidenum">
              <a:rPr lang="en-US" altLang="en-US" sz="1200" smtClean="0"/>
              <a:pPr/>
              <a:t>24</a:t>
            </a:fld>
            <a:endParaRPr lang="en-US" altLang="en-US" sz="1200"/>
          </a:p>
        </p:txBody>
      </p:sp>
    </p:spTree>
    <p:extLst>
      <p:ext uri="{BB962C8B-B14F-4D97-AF65-F5344CB8AC3E}">
        <p14:creationId xmlns:p14="http://schemas.microsoft.com/office/powerpoint/2010/main" val="66130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6C2967B4-C1E5-4EE1-A5CD-ED04A44776C9}"/>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C161C0F9-0A3A-4ACE-9CF5-AF5239B44B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Adapted from Slides by Bill Howe UW 2006</a:t>
            </a:r>
          </a:p>
          <a:p>
            <a:endParaRPr lang="en-AU" altLang="en-US">
              <a:latin typeface="Arial" panose="020B0604020202020204" pitchFamily="34" charset="0"/>
            </a:endParaRPr>
          </a:p>
        </p:txBody>
      </p:sp>
      <p:sp>
        <p:nvSpPr>
          <p:cNvPr id="89092" name="Slide Number Placeholder 3">
            <a:extLst>
              <a:ext uri="{FF2B5EF4-FFF2-40B4-BE49-F238E27FC236}">
                <a16:creationId xmlns:a16="http://schemas.microsoft.com/office/drawing/2014/main" id="{143CCD45-FF3C-43F3-BD4E-A5E4E9FB22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F767FF-D72E-4E50-A5B0-5A720B7F1B95}" type="slidenum">
              <a:rPr lang="en-US" altLang="en-US" sz="1200" smtClean="0"/>
              <a:pPr/>
              <a:t>25</a:t>
            </a:fld>
            <a:endParaRPr lang="en-US" altLang="en-US" sz="1200"/>
          </a:p>
        </p:txBody>
      </p:sp>
    </p:spTree>
    <p:extLst>
      <p:ext uri="{BB962C8B-B14F-4D97-AF65-F5344CB8AC3E}">
        <p14:creationId xmlns:p14="http://schemas.microsoft.com/office/powerpoint/2010/main" val="2193730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1332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latin typeface="Arial" panose="020B0604020202020204" pitchFamily="34" charset="0"/>
                <a:ea typeface="ＭＳ Ｐゴシック" panose="020B0600070205080204" pitchFamily="34" charset="-128"/>
              </a:rPr>
              <a:t>https://</a:t>
            </a:r>
            <a:r>
              <a:rPr lang="en-AU" altLang="en-US" dirty="0" err="1">
                <a:latin typeface="Arial" panose="020B0604020202020204" pitchFamily="34" charset="0"/>
                <a:ea typeface="ＭＳ Ｐゴシック" panose="020B0600070205080204" pitchFamily="34" charset="-128"/>
              </a:rPr>
              <a:t>www.smartdraw.com</a:t>
            </a:r>
            <a:r>
              <a:rPr lang="en-AU" altLang="en-US" dirty="0">
                <a:latin typeface="Arial" panose="020B0604020202020204" pitchFamily="34" charset="0"/>
                <a:ea typeface="ＭＳ Ｐゴシック" panose="020B0600070205080204" pitchFamily="34" charset="-128"/>
              </a:rPr>
              <a:t>/data-flow-diagram/</a:t>
            </a:r>
          </a:p>
        </p:txBody>
      </p:sp>
    </p:spTree>
    <p:extLst>
      <p:ext uri="{BB962C8B-B14F-4D97-AF65-F5344CB8AC3E}">
        <p14:creationId xmlns:p14="http://schemas.microsoft.com/office/powerpoint/2010/main" val="3800116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latin typeface="Arial" panose="020B0604020202020204" pitchFamily="34" charset="0"/>
                <a:ea typeface="ＭＳ Ｐゴシック" panose="020B0600070205080204" pitchFamily="34" charset="-128"/>
              </a:rPr>
              <a:t>https://</a:t>
            </a:r>
            <a:r>
              <a:rPr lang="en-AU" altLang="en-US" dirty="0" err="1">
                <a:latin typeface="Arial" panose="020B0604020202020204" pitchFamily="34" charset="0"/>
                <a:ea typeface="ＭＳ Ｐゴシック" panose="020B0600070205080204" pitchFamily="34" charset="-128"/>
              </a:rPr>
              <a:t>www.smartdraw.com</a:t>
            </a:r>
            <a:r>
              <a:rPr lang="en-AU" altLang="en-US" dirty="0">
                <a:latin typeface="Arial" panose="020B0604020202020204" pitchFamily="34" charset="0"/>
                <a:ea typeface="ＭＳ Ｐゴシック" panose="020B0600070205080204" pitchFamily="34" charset="-128"/>
              </a:rPr>
              <a:t>/data-flow-diagram/</a:t>
            </a:r>
          </a:p>
        </p:txBody>
      </p:sp>
    </p:spTree>
    <p:extLst>
      <p:ext uri="{BB962C8B-B14F-4D97-AF65-F5344CB8AC3E}">
        <p14:creationId xmlns:p14="http://schemas.microsoft.com/office/powerpoint/2010/main" val="411056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54528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3</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125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38174180-F1C3-4E6F-91A8-01131A96A07D}"/>
              </a:ext>
            </a:extLst>
          </p:cNvPr>
          <p:cNvSpPr>
            <a:spLocks noGrp="1" noRot="1" noChangeAspect="1" noTextEdit="1"/>
          </p:cNvSpPr>
          <p:nvPr>
            <p:ph type="sldImg"/>
          </p:nvPr>
        </p:nvSpPr>
        <p:spPr>
          <a:ln/>
        </p:spPr>
      </p:sp>
      <p:sp>
        <p:nvSpPr>
          <p:cNvPr id="57346" name="Notes Placeholder 2">
            <a:extLst>
              <a:ext uri="{FF2B5EF4-FFF2-40B4-BE49-F238E27FC236}">
                <a16:creationId xmlns:a16="http://schemas.microsoft.com/office/drawing/2014/main" id="{38219968-2643-41C2-85A2-ADFEB535D7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Derived from </a:t>
            </a:r>
            <a:endParaRPr lang="en-US" altLang="en-US">
              <a:latin typeface="Arial" panose="020B0604020202020204" pitchFamily="34" charset="0"/>
            </a:endParaRPr>
          </a:p>
          <a:p>
            <a:r>
              <a:rPr lang="en-US" altLang="en-US">
                <a:latin typeface="Arial" panose="020B0604020202020204" pitchFamily="34" charset="0"/>
              </a:rPr>
              <a:t>Data Management Systems for Scientific Applications</a:t>
            </a:r>
          </a:p>
          <a:p>
            <a:r>
              <a:rPr lang="en-US" altLang="en-US">
                <a:latin typeface="Arial" panose="020B0604020202020204" pitchFamily="34" charset="0"/>
              </a:rPr>
              <a:t>IFIP Conference Proceedings; Vol. 188</a:t>
            </a:r>
          </a:p>
          <a:p>
            <a:r>
              <a:rPr lang="en-US" altLang="en-US">
                <a:latin typeface="Arial" panose="020B0604020202020204" pitchFamily="34" charset="0"/>
              </a:rPr>
              <a:t>Proceedings of the IFIP TC2/WG2.5 Working Conference on the Architecture of Scientific Software</a:t>
            </a:r>
          </a:p>
          <a:p>
            <a:r>
              <a:rPr lang="en-US" altLang="en-US">
                <a:latin typeface="Arial" panose="020B0604020202020204" pitchFamily="34" charset="0"/>
              </a:rPr>
              <a:t>Pages: 273 - 284  </a:t>
            </a:r>
          </a:p>
          <a:p>
            <a:r>
              <a:rPr lang="en-US" altLang="en-US">
                <a:latin typeface="Arial" panose="020B0604020202020204" pitchFamily="34" charset="0"/>
              </a:rPr>
              <a:t>Year of Publication: 2000</a:t>
            </a:r>
          </a:p>
          <a:p>
            <a:r>
              <a:rPr lang="en-US" altLang="en-US">
                <a:latin typeface="Arial" panose="020B0604020202020204" pitchFamily="34" charset="0"/>
              </a:rPr>
              <a:t>ISBN:0-7923-7339-1	</a:t>
            </a:r>
          </a:p>
          <a:p>
            <a:r>
              <a:rPr lang="en-US" altLang="en-US">
                <a:latin typeface="Arial" panose="020B0604020202020204" pitchFamily="34" charset="0"/>
              </a:rPr>
              <a:t>Reagan Moore	</a:t>
            </a:r>
          </a:p>
          <a:p>
            <a:r>
              <a:rPr lang="en-US" altLang="en-US">
                <a:latin typeface="Arial" panose="020B0604020202020204" pitchFamily="34" charset="0"/>
              </a:rPr>
              <a:t>Kluwer, B.V.  Deventer, The Netherlands, The Netherlands</a:t>
            </a:r>
            <a:endParaRPr lang="en-AU" altLang="en-US">
              <a:latin typeface="Arial" panose="020B0604020202020204" pitchFamily="34" charset="0"/>
            </a:endParaRPr>
          </a:p>
        </p:txBody>
      </p:sp>
      <p:sp>
        <p:nvSpPr>
          <p:cNvPr id="57347" name="Slide Number Placeholder 3">
            <a:extLst>
              <a:ext uri="{FF2B5EF4-FFF2-40B4-BE49-F238E27FC236}">
                <a16:creationId xmlns:a16="http://schemas.microsoft.com/office/drawing/2014/main" id="{93F93F5D-1CD9-4546-8E2B-EF02FA12A1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C39BCD-64A1-4BA9-A26E-70EB45E578A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36061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2D7797F3-6D3B-4596-9261-021C4C27C769}"/>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63219CB9-9833-4FA8-BFA2-519C1DFC4B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0900" name="Slide Number Placeholder 3">
            <a:extLst>
              <a:ext uri="{FF2B5EF4-FFF2-40B4-BE49-F238E27FC236}">
                <a16:creationId xmlns:a16="http://schemas.microsoft.com/office/drawing/2014/main" id="{37644AB8-8E82-4A9D-856E-99B8772B9C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9049658-BE38-421E-85F7-40BBD7CBA0C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33420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D53E803D-C41C-4B15-AEE0-79003A026E40}"/>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62678B01-7B2B-46F0-A15F-810C1780C7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Science commons</a:t>
            </a:r>
          </a:p>
        </p:txBody>
      </p:sp>
      <p:sp>
        <p:nvSpPr>
          <p:cNvPr id="83972" name="Slide Number Placeholder 3">
            <a:extLst>
              <a:ext uri="{FF2B5EF4-FFF2-40B4-BE49-F238E27FC236}">
                <a16:creationId xmlns:a16="http://schemas.microsoft.com/office/drawing/2014/main" id="{74796FEC-AEE1-4C10-A738-21CF4F423D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B098EE0-50DD-4A86-8B2F-4F6EA9DF91D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218061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EED8A530-CA0C-4840-82A4-D024F08BE673}"/>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182A81AE-BC8F-4AA2-965D-553161B48A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8068" name="Slide Number Placeholder 3">
            <a:extLst>
              <a:ext uri="{FF2B5EF4-FFF2-40B4-BE49-F238E27FC236}">
                <a16:creationId xmlns:a16="http://schemas.microsoft.com/office/drawing/2014/main" id="{B0443D0C-6385-4BFE-B9A2-865C5E46DE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A22F50-EDAA-4082-A3DA-1CF9DDD2CCF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413060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7EC64D1B-442A-43C0-AD84-F10570CD01DE}"/>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A0B7C508-2436-4028-94DB-A53FB09C4F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http://hsc.uwe.ac.uk/dataanalysis/quantIssuesTypes.asp</a:t>
            </a:r>
          </a:p>
          <a:p>
            <a:r>
              <a:rPr lang="en-US" altLang="en-US">
                <a:latin typeface="Arial" panose="020B0604020202020204" pitchFamily="34" charset="0"/>
              </a:rPr>
              <a:t>--ratio has a true zero</a:t>
            </a:r>
            <a:endParaRPr lang="en-AU" altLang="en-US">
              <a:latin typeface="Arial" panose="020B0604020202020204" pitchFamily="34" charset="0"/>
            </a:endParaRPr>
          </a:p>
        </p:txBody>
      </p:sp>
      <p:sp>
        <p:nvSpPr>
          <p:cNvPr id="20483" name="Slide Number Placeholder 3">
            <a:extLst>
              <a:ext uri="{FF2B5EF4-FFF2-40B4-BE49-F238E27FC236}">
                <a16:creationId xmlns:a16="http://schemas.microsoft.com/office/drawing/2014/main" id="{F7951363-4FFA-4974-A139-E0A8B13C04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E300C8-BBD1-4AE9-B177-AE126D23255E}" type="slidenum">
              <a:rPr lang="en-US" altLang="en-US" sz="1200"/>
              <a:pPr/>
              <a:t>17</a:t>
            </a:fld>
            <a:endParaRPr lang="en-US" altLang="en-US" sz="1200"/>
          </a:p>
        </p:txBody>
      </p:sp>
    </p:spTree>
    <p:extLst>
      <p:ext uri="{BB962C8B-B14F-4D97-AF65-F5344CB8AC3E}">
        <p14:creationId xmlns:p14="http://schemas.microsoft.com/office/powerpoint/2010/main" val="862777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AU"/>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lvl1pPr>
            <a:lvl2pPr marL="503972" indent="0" algn="ctr">
              <a:buNone/>
              <a:defRPr/>
            </a:lvl2pPr>
            <a:lvl3pPr marL="1007943" indent="0" algn="ctr">
              <a:buNone/>
              <a:defRPr/>
            </a:lvl3pPr>
            <a:lvl4pPr marL="1511915" indent="0" algn="ctr">
              <a:buNone/>
              <a:defRPr/>
            </a:lvl4pPr>
            <a:lvl5pPr marL="2015886" indent="0" algn="ctr">
              <a:buNone/>
              <a:defRPr/>
            </a:lvl5pPr>
            <a:lvl6pPr marL="2519858" indent="0" algn="ctr">
              <a:buNone/>
              <a:defRPr/>
            </a:lvl6pPr>
            <a:lvl7pPr marL="3023829" indent="0" algn="ctr">
              <a:buNone/>
              <a:defRPr/>
            </a:lvl7pPr>
            <a:lvl8pPr marL="3527801" indent="0" algn="ctr">
              <a:buNone/>
              <a:defRPr/>
            </a:lvl8pPr>
            <a:lvl9pPr marL="4031772" indent="0" algn="ctr">
              <a:buNone/>
              <a:defRPr/>
            </a:lvl9pPr>
          </a:lstStyle>
          <a:p>
            <a:r>
              <a:rPr lang="en-AU"/>
              <a:t>Click to edit Master subtitle style</a:t>
            </a:r>
            <a:endParaRPr lang="en-US"/>
          </a:p>
        </p:txBody>
      </p:sp>
      <p:sp>
        <p:nvSpPr>
          <p:cNvPr id="4" name="Rectangle 4">
            <a:extLst>
              <a:ext uri="{FF2B5EF4-FFF2-40B4-BE49-F238E27FC236}">
                <a16:creationId xmlns:a16="http://schemas.microsoft.com/office/drawing/2014/main" id="{20E2BD6B-EA7A-429F-9165-82158E36E9E4}"/>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5" name="Rectangle 5">
            <a:extLst>
              <a:ext uri="{FF2B5EF4-FFF2-40B4-BE49-F238E27FC236}">
                <a16:creationId xmlns:a16="http://schemas.microsoft.com/office/drawing/2014/main" id="{4B97D88E-DC4A-4360-94A3-28F13E08DB3A}"/>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Rectangle 6">
            <a:extLst>
              <a:ext uri="{FF2B5EF4-FFF2-40B4-BE49-F238E27FC236}">
                <a16:creationId xmlns:a16="http://schemas.microsoft.com/office/drawing/2014/main" id="{5A278024-FDAC-4B63-90B3-A59BE91D09F0}"/>
              </a:ext>
            </a:extLst>
          </p:cNvPr>
          <p:cNvSpPr>
            <a:spLocks noGrp="1" noChangeArrowheads="1"/>
          </p:cNvSpPr>
          <p:nvPr>
            <p:ph type="sldNum" sz="quarter" idx="12"/>
          </p:nvPr>
        </p:nvSpPr>
        <p:spPr/>
        <p:txBody>
          <a:bodyPr/>
          <a:lstStyle>
            <a:lvl1pPr>
              <a:defRPr smtClean="0"/>
            </a:lvl1pPr>
          </a:lstStyle>
          <a:p>
            <a:pPr>
              <a:defRPr/>
            </a:pPr>
            <a:fld id="{D9561E1A-1DC2-4B5F-9A5B-790D7FB62DFE}" type="slidenum">
              <a:rPr lang="en-US" altLang="en-US"/>
              <a:pPr>
                <a:defRPr/>
              </a:pPr>
              <a:t>‹#›</a:t>
            </a:fld>
            <a:endParaRPr lang="en-US" altLang="en-US"/>
          </a:p>
        </p:txBody>
      </p:sp>
    </p:spTree>
    <p:extLst>
      <p:ext uri="{BB962C8B-B14F-4D97-AF65-F5344CB8AC3E}">
        <p14:creationId xmlns:p14="http://schemas.microsoft.com/office/powerpoint/2010/main" val="2318778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D38A34FB-D929-4081-9C9D-F08E531CFED2}"/>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5" name="Rectangle 5">
            <a:extLst>
              <a:ext uri="{FF2B5EF4-FFF2-40B4-BE49-F238E27FC236}">
                <a16:creationId xmlns:a16="http://schemas.microsoft.com/office/drawing/2014/main" id="{496B6C40-767B-417A-B492-B72CEB8E60BF}"/>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Rectangle 6">
            <a:extLst>
              <a:ext uri="{FF2B5EF4-FFF2-40B4-BE49-F238E27FC236}">
                <a16:creationId xmlns:a16="http://schemas.microsoft.com/office/drawing/2014/main" id="{6A4C9901-952C-4A49-B184-600F91AD4D9A}"/>
              </a:ext>
            </a:extLst>
          </p:cNvPr>
          <p:cNvSpPr>
            <a:spLocks noGrp="1" noChangeArrowheads="1"/>
          </p:cNvSpPr>
          <p:nvPr>
            <p:ph type="sldNum" sz="quarter" idx="12"/>
          </p:nvPr>
        </p:nvSpPr>
        <p:spPr/>
        <p:txBody>
          <a:bodyPr/>
          <a:lstStyle>
            <a:lvl1pPr>
              <a:defRPr smtClean="0"/>
            </a:lvl1pPr>
          </a:lstStyle>
          <a:p>
            <a:pPr>
              <a:defRPr/>
            </a:pPr>
            <a:fld id="{6BF85368-1D0A-4328-B30B-03C3686F243B}" type="slidenum">
              <a:rPr lang="en-US" altLang="en-US"/>
              <a:pPr>
                <a:defRPr/>
              </a:pPr>
              <a:t>‹#›</a:t>
            </a:fld>
            <a:endParaRPr lang="en-US" altLang="en-US"/>
          </a:p>
        </p:txBody>
      </p:sp>
    </p:spTree>
    <p:extLst>
      <p:ext uri="{BB962C8B-B14F-4D97-AF65-F5344CB8AC3E}">
        <p14:creationId xmlns:p14="http://schemas.microsoft.com/office/powerpoint/2010/main" val="357044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AU"/>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lvl1pPr>
            <a:lvl2pPr marL="503972" indent="0">
              <a:buNone/>
              <a:defRPr sz="1984"/>
            </a:lvl2pPr>
            <a:lvl3pPr marL="1007943" indent="0">
              <a:buNone/>
              <a:defRPr sz="1764"/>
            </a:lvl3pPr>
            <a:lvl4pPr marL="1511915" indent="0">
              <a:buNone/>
              <a:defRPr sz="1543"/>
            </a:lvl4pPr>
            <a:lvl5pPr marL="2015886" indent="0">
              <a:buNone/>
              <a:defRPr sz="1543"/>
            </a:lvl5pPr>
            <a:lvl6pPr marL="2519858" indent="0">
              <a:buNone/>
              <a:defRPr sz="1543"/>
            </a:lvl6pPr>
            <a:lvl7pPr marL="3023829" indent="0">
              <a:buNone/>
              <a:defRPr sz="1543"/>
            </a:lvl7pPr>
            <a:lvl8pPr marL="3527801" indent="0">
              <a:buNone/>
              <a:defRPr sz="1543"/>
            </a:lvl8pPr>
            <a:lvl9pPr marL="4031772" indent="0">
              <a:buNone/>
              <a:defRPr sz="1543"/>
            </a:lvl9pPr>
          </a:lstStyle>
          <a:p>
            <a:pPr lvl="0"/>
            <a:r>
              <a:rPr lang="en-AU"/>
              <a:t>Click to edit Master text styles</a:t>
            </a:r>
          </a:p>
        </p:txBody>
      </p:sp>
      <p:sp>
        <p:nvSpPr>
          <p:cNvPr id="4" name="Rectangle 4">
            <a:extLst>
              <a:ext uri="{FF2B5EF4-FFF2-40B4-BE49-F238E27FC236}">
                <a16:creationId xmlns:a16="http://schemas.microsoft.com/office/drawing/2014/main" id="{94FDB4FD-6E7E-47B5-B8A3-B38DE7379084}"/>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5" name="Rectangle 5">
            <a:extLst>
              <a:ext uri="{FF2B5EF4-FFF2-40B4-BE49-F238E27FC236}">
                <a16:creationId xmlns:a16="http://schemas.microsoft.com/office/drawing/2014/main" id="{E81912A4-E50F-4E51-9695-12E94E7588F3}"/>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Rectangle 6">
            <a:extLst>
              <a:ext uri="{FF2B5EF4-FFF2-40B4-BE49-F238E27FC236}">
                <a16:creationId xmlns:a16="http://schemas.microsoft.com/office/drawing/2014/main" id="{7D177BEA-CBAD-412D-AAEA-D836DEFC5B9F}"/>
              </a:ext>
            </a:extLst>
          </p:cNvPr>
          <p:cNvSpPr>
            <a:spLocks noGrp="1" noChangeArrowheads="1"/>
          </p:cNvSpPr>
          <p:nvPr>
            <p:ph type="sldNum" sz="quarter" idx="12"/>
          </p:nvPr>
        </p:nvSpPr>
        <p:spPr/>
        <p:txBody>
          <a:bodyPr/>
          <a:lstStyle>
            <a:lvl1pPr>
              <a:defRPr smtClean="0"/>
            </a:lvl1pPr>
          </a:lstStyle>
          <a:p>
            <a:pPr>
              <a:defRPr/>
            </a:pPr>
            <a:fld id="{81DF07C0-295F-4476-9132-CCD662C258A0}" type="slidenum">
              <a:rPr lang="en-US" altLang="en-US"/>
              <a:pPr>
                <a:defRPr/>
              </a:pPr>
              <a:t>‹#›</a:t>
            </a:fld>
            <a:endParaRPr lang="en-US" altLang="en-US"/>
          </a:p>
        </p:txBody>
      </p:sp>
    </p:spTree>
    <p:extLst>
      <p:ext uri="{BB962C8B-B14F-4D97-AF65-F5344CB8AC3E}">
        <p14:creationId xmlns:p14="http://schemas.microsoft.com/office/powerpoint/2010/main" val="1796794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8011" y="1007956"/>
            <a:ext cx="4746294" cy="638372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82315" y="1007956"/>
            <a:ext cx="4746294" cy="638372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a:extLst>
              <a:ext uri="{FF2B5EF4-FFF2-40B4-BE49-F238E27FC236}">
                <a16:creationId xmlns:a16="http://schemas.microsoft.com/office/drawing/2014/main" id="{5824FAE5-0C62-4A4B-AA5B-8C5376FB81E6}"/>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Footer Placeholder 5">
            <a:extLst>
              <a:ext uri="{FF2B5EF4-FFF2-40B4-BE49-F238E27FC236}">
                <a16:creationId xmlns:a16="http://schemas.microsoft.com/office/drawing/2014/main" id="{31FC0A30-A2DC-4177-9CAC-9A8BCC745234}"/>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7" name="Slide Number Placeholder 6">
            <a:extLst>
              <a:ext uri="{FF2B5EF4-FFF2-40B4-BE49-F238E27FC236}">
                <a16:creationId xmlns:a16="http://schemas.microsoft.com/office/drawing/2014/main" id="{EFDBE5EC-3D27-40C1-82C1-42E83D33CC41}"/>
              </a:ext>
            </a:extLst>
          </p:cNvPr>
          <p:cNvSpPr>
            <a:spLocks noGrp="1" noChangeArrowheads="1"/>
          </p:cNvSpPr>
          <p:nvPr>
            <p:ph type="sldNum" sz="quarter" idx="12"/>
          </p:nvPr>
        </p:nvSpPr>
        <p:spPr/>
        <p:txBody>
          <a:bodyPr/>
          <a:lstStyle>
            <a:lvl1pPr>
              <a:defRPr smtClean="0"/>
            </a:lvl1pPr>
          </a:lstStyle>
          <a:p>
            <a:pPr>
              <a:defRPr/>
            </a:pPr>
            <a:fld id="{DCD855D3-17CC-4A8F-87BE-6CE7B7036A1A}" type="slidenum">
              <a:rPr lang="en-US" altLang="en-US"/>
              <a:pPr>
                <a:defRPr/>
              </a:pPr>
              <a:t>‹#›</a:t>
            </a:fld>
            <a:endParaRPr lang="en-US" altLang="en-US"/>
          </a:p>
        </p:txBody>
      </p:sp>
    </p:spTree>
    <p:extLst>
      <p:ext uri="{BB962C8B-B14F-4D97-AF65-F5344CB8AC3E}">
        <p14:creationId xmlns:p14="http://schemas.microsoft.com/office/powerpoint/2010/main" val="242463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a:extLst>
              <a:ext uri="{FF2B5EF4-FFF2-40B4-BE49-F238E27FC236}">
                <a16:creationId xmlns:a16="http://schemas.microsoft.com/office/drawing/2014/main" id="{583936C2-C59C-423B-8AA9-A61AE4EBCF6F}"/>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8" name="Rectangle 5">
            <a:extLst>
              <a:ext uri="{FF2B5EF4-FFF2-40B4-BE49-F238E27FC236}">
                <a16:creationId xmlns:a16="http://schemas.microsoft.com/office/drawing/2014/main" id="{80D932D2-81C8-4DB3-95CA-9EACC56F7C58}"/>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9" name="Rectangle 6">
            <a:extLst>
              <a:ext uri="{FF2B5EF4-FFF2-40B4-BE49-F238E27FC236}">
                <a16:creationId xmlns:a16="http://schemas.microsoft.com/office/drawing/2014/main" id="{6C1166D5-BEF0-4B56-A520-ACC145F51394}"/>
              </a:ext>
            </a:extLst>
          </p:cNvPr>
          <p:cNvSpPr>
            <a:spLocks noGrp="1" noChangeArrowheads="1"/>
          </p:cNvSpPr>
          <p:nvPr>
            <p:ph type="sldNum" sz="quarter" idx="12"/>
          </p:nvPr>
        </p:nvSpPr>
        <p:spPr/>
        <p:txBody>
          <a:bodyPr/>
          <a:lstStyle>
            <a:lvl1pPr>
              <a:defRPr smtClean="0"/>
            </a:lvl1pPr>
          </a:lstStyle>
          <a:p>
            <a:pPr>
              <a:defRPr/>
            </a:pPr>
            <a:fld id="{118060C9-16A3-441A-BD2B-4515E6735B54}" type="slidenum">
              <a:rPr lang="en-US" altLang="en-US"/>
              <a:pPr>
                <a:defRPr/>
              </a:pPr>
              <a:t>‹#›</a:t>
            </a:fld>
            <a:endParaRPr lang="en-US" altLang="en-US"/>
          </a:p>
        </p:txBody>
      </p:sp>
    </p:spTree>
    <p:extLst>
      <p:ext uri="{BB962C8B-B14F-4D97-AF65-F5344CB8AC3E}">
        <p14:creationId xmlns:p14="http://schemas.microsoft.com/office/powerpoint/2010/main" val="341393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a:extLst>
              <a:ext uri="{FF2B5EF4-FFF2-40B4-BE49-F238E27FC236}">
                <a16:creationId xmlns:a16="http://schemas.microsoft.com/office/drawing/2014/main" id="{AEB55563-96BC-489B-A404-0585C1805209}"/>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4" name="Rectangle 5">
            <a:extLst>
              <a:ext uri="{FF2B5EF4-FFF2-40B4-BE49-F238E27FC236}">
                <a16:creationId xmlns:a16="http://schemas.microsoft.com/office/drawing/2014/main" id="{B7958A68-33F7-41A5-92C4-91CA9D9EE7FB}"/>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5" name="Rectangle 6">
            <a:extLst>
              <a:ext uri="{FF2B5EF4-FFF2-40B4-BE49-F238E27FC236}">
                <a16:creationId xmlns:a16="http://schemas.microsoft.com/office/drawing/2014/main" id="{6D3A2EC5-E482-4E55-ADD2-FBAA21F1BAA0}"/>
              </a:ext>
            </a:extLst>
          </p:cNvPr>
          <p:cNvSpPr>
            <a:spLocks noGrp="1" noChangeArrowheads="1"/>
          </p:cNvSpPr>
          <p:nvPr>
            <p:ph type="sldNum" sz="quarter" idx="12"/>
          </p:nvPr>
        </p:nvSpPr>
        <p:spPr/>
        <p:txBody>
          <a:bodyPr/>
          <a:lstStyle>
            <a:lvl1pPr>
              <a:defRPr smtClean="0"/>
            </a:lvl1pPr>
          </a:lstStyle>
          <a:p>
            <a:pPr>
              <a:defRPr/>
            </a:pPr>
            <a:fld id="{328F8EA6-1D9C-4E7A-A803-7BFB3C88F5EB}" type="slidenum">
              <a:rPr lang="en-US" altLang="en-US"/>
              <a:pPr>
                <a:defRPr/>
              </a:pPr>
              <a:t>‹#›</a:t>
            </a:fld>
            <a:endParaRPr lang="en-US" altLang="en-US"/>
          </a:p>
        </p:txBody>
      </p:sp>
    </p:spTree>
    <p:extLst>
      <p:ext uri="{BB962C8B-B14F-4D97-AF65-F5344CB8AC3E}">
        <p14:creationId xmlns:p14="http://schemas.microsoft.com/office/powerpoint/2010/main" val="2647529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0A8184-875F-48CF-BF95-5DCEC592F270}"/>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3" name="Rectangle 5">
            <a:extLst>
              <a:ext uri="{FF2B5EF4-FFF2-40B4-BE49-F238E27FC236}">
                <a16:creationId xmlns:a16="http://schemas.microsoft.com/office/drawing/2014/main" id="{F1E05592-C6AC-48BD-BED9-3F000FBF4661}"/>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4" name="Rectangle 6">
            <a:extLst>
              <a:ext uri="{FF2B5EF4-FFF2-40B4-BE49-F238E27FC236}">
                <a16:creationId xmlns:a16="http://schemas.microsoft.com/office/drawing/2014/main" id="{B2DD969A-3F56-4395-B55D-7592ABD60730}"/>
              </a:ext>
            </a:extLst>
          </p:cNvPr>
          <p:cNvSpPr>
            <a:spLocks noGrp="1" noChangeArrowheads="1"/>
          </p:cNvSpPr>
          <p:nvPr>
            <p:ph type="sldNum" sz="quarter" idx="12"/>
          </p:nvPr>
        </p:nvSpPr>
        <p:spPr/>
        <p:txBody>
          <a:bodyPr/>
          <a:lstStyle>
            <a:lvl1pPr>
              <a:defRPr smtClean="0"/>
            </a:lvl1pPr>
          </a:lstStyle>
          <a:p>
            <a:pPr>
              <a:defRPr/>
            </a:pPr>
            <a:fld id="{2D954AC1-4049-4B11-BB9D-081B6A824DF4}" type="slidenum">
              <a:rPr lang="en-US" altLang="en-US"/>
              <a:pPr>
                <a:defRPr/>
              </a:pPr>
              <a:t>‹#›</a:t>
            </a:fld>
            <a:endParaRPr lang="en-US" altLang="en-US"/>
          </a:p>
        </p:txBody>
      </p:sp>
    </p:spTree>
    <p:extLst>
      <p:ext uri="{BB962C8B-B14F-4D97-AF65-F5344CB8AC3E}">
        <p14:creationId xmlns:p14="http://schemas.microsoft.com/office/powerpoint/2010/main" val="143787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AU"/>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Date Placeholder 4">
            <a:extLst>
              <a:ext uri="{FF2B5EF4-FFF2-40B4-BE49-F238E27FC236}">
                <a16:creationId xmlns:a16="http://schemas.microsoft.com/office/drawing/2014/main" id="{04693812-A575-4898-A6D1-130411190C90}"/>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Footer Placeholder 5">
            <a:extLst>
              <a:ext uri="{FF2B5EF4-FFF2-40B4-BE49-F238E27FC236}">
                <a16:creationId xmlns:a16="http://schemas.microsoft.com/office/drawing/2014/main" id="{D5B640C0-50BF-41CB-B0DF-8D6AE80A4E0F}"/>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7" name="Slide Number Placeholder 6">
            <a:extLst>
              <a:ext uri="{FF2B5EF4-FFF2-40B4-BE49-F238E27FC236}">
                <a16:creationId xmlns:a16="http://schemas.microsoft.com/office/drawing/2014/main" id="{B2D1FECF-4DB4-4DC5-8D6C-7D383D90574A}"/>
              </a:ext>
            </a:extLst>
          </p:cNvPr>
          <p:cNvSpPr>
            <a:spLocks noGrp="1" noChangeArrowheads="1"/>
          </p:cNvSpPr>
          <p:nvPr>
            <p:ph type="sldNum" sz="quarter" idx="12"/>
          </p:nvPr>
        </p:nvSpPr>
        <p:spPr/>
        <p:txBody>
          <a:bodyPr/>
          <a:lstStyle>
            <a:lvl1pPr>
              <a:defRPr smtClean="0"/>
            </a:lvl1pPr>
          </a:lstStyle>
          <a:p>
            <a:pPr>
              <a:defRPr/>
            </a:pPr>
            <a:fld id="{6B9D363F-7F09-48D0-A11F-2D41F78FC6FC}" type="slidenum">
              <a:rPr lang="en-US" altLang="en-US"/>
              <a:pPr>
                <a:defRPr/>
              </a:pPr>
              <a:t>‹#›</a:t>
            </a:fld>
            <a:endParaRPr lang="en-US" altLang="en-US"/>
          </a:p>
        </p:txBody>
      </p:sp>
    </p:spTree>
    <p:extLst>
      <p:ext uri="{BB962C8B-B14F-4D97-AF65-F5344CB8AC3E}">
        <p14:creationId xmlns:p14="http://schemas.microsoft.com/office/powerpoint/2010/main" val="3803075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AU"/>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pPr lvl="0"/>
            <a:endParaRPr lang="en-US" noProof="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Date Placeholder 4">
            <a:extLst>
              <a:ext uri="{FF2B5EF4-FFF2-40B4-BE49-F238E27FC236}">
                <a16:creationId xmlns:a16="http://schemas.microsoft.com/office/drawing/2014/main" id="{5A1819AB-F068-441F-B8ED-71D3D791B193}"/>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Footer Placeholder 5">
            <a:extLst>
              <a:ext uri="{FF2B5EF4-FFF2-40B4-BE49-F238E27FC236}">
                <a16:creationId xmlns:a16="http://schemas.microsoft.com/office/drawing/2014/main" id="{F01D49BA-EF3B-4BAD-BF21-1A314BB50C9A}"/>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7" name="Slide Number Placeholder 6">
            <a:extLst>
              <a:ext uri="{FF2B5EF4-FFF2-40B4-BE49-F238E27FC236}">
                <a16:creationId xmlns:a16="http://schemas.microsoft.com/office/drawing/2014/main" id="{3B1F7B12-1442-433B-A0FF-82E8596D60C8}"/>
              </a:ext>
            </a:extLst>
          </p:cNvPr>
          <p:cNvSpPr>
            <a:spLocks noGrp="1" noChangeArrowheads="1"/>
          </p:cNvSpPr>
          <p:nvPr>
            <p:ph type="sldNum" sz="quarter" idx="12"/>
          </p:nvPr>
        </p:nvSpPr>
        <p:spPr/>
        <p:txBody>
          <a:bodyPr/>
          <a:lstStyle>
            <a:lvl1pPr>
              <a:defRPr smtClean="0"/>
            </a:lvl1pPr>
          </a:lstStyle>
          <a:p>
            <a:pPr>
              <a:defRPr/>
            </a:pPr>
            <a:fld id="{48DBE93F-0702-443D-8111-398C4660100D}" type="slidenum">
              <a:rPr lang="en-US" altLang="en-US"/>
              <a:pPr>
                <a:defRPr/>
              </a:pPr>
              <a:t>‹#›</a:t>
            </a:fld>
            <a:endParaRPr lang="en-US" altLang="en-US"/>
          </a:p>
        </p:txBody>
      </p:sp>
    </p:spTree>
    <p:extLst>
      <p:ext uri="{BB962C8B-B14F-4D97-AF65-F5344CB8AC3E}">
        <p14:creationId xmlns:p14="http://schemas.microsoft.com/office/powerpoint/2010/main" val="1395667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D14026E1-A76C-4796-967F-F8510E40891B}"/>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5" name="Rectangle 5">
            <a:extLst>
              <a:ext uri="{FF2B5EF4-FFF2-40B4-BE49-F238E27FC236}">
                <a16:creationId xmlns:a16="http://schemas.microsoft.com/office/drawing/2014/main" id="{4F9DDD2D-6A88-4D39-944D-DCA207D4E5D5}"/>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Rectangle 6">
            <a:extLst>
              <a:ext uri="{FF2B5EF4-FFF2-40B4-BE49-F238E27FC236}">
                <a16:creationId xmlns:a16="http://schemas.microsoft.com/office/drawing/2014/main" id="{82B285B3-67E5-41E4-9BBF-352D2080E485}"/>
              </a:ext>
            </a:extLst>
          </p:cNvPr>
          <p:cNvSpPr>
            <a:spLocks noGrp="1" noChangeArrowheads="1"/>
          </p:cNvSpPr>
          <p:nvPr>
            <p:ph type="sldNum" sz="quarter" idx="12"/>
          </p:nvPr>
        </p:nvSpPr>
        <p:spPr/>
        <p:txBody>
          <a:bodyPr/>
          <a:lstStyle>
            <a:lvl1pPr>
              <a:defRPr smtClean="0"/>
            </a:lvl1pPr>
          </a:lstStyle>
          <a:p>
            <a:pPr>
              <a:defRPr/>
            </a:pPr>
            <a:fld id="{4B0807A1-49DF-484C-9B5E-E81C2D8A6F11}" type="slidenum">
              <a:rPr lang="en-US" altLang="en-US"/>
              <a:pPr>
                <a:defRPr/>
              </a:pPr>
              <a:t>‹#›</a:t>
            </a:fld>
            <a:endParaRPr lang="en-US" altLang="en-US"/>
          </a:p>
        </p:txBody>
      </p:sp>
    </p:spTree>
    <p:extLst>
      <p:ext uri="{BB962C8B-B14F-4D97-AF65-F5344CB8AC3E}">
        <p14:creationId xmlns:p14="http://schemas.microsoft.com/office/powerpoint/2010/main" val="16884328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3460" y="0"/>
            <a:ext cx="2415150" cy="739168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168010" y="0"/>
            <a:ext cx="7077439" cy="739168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9D6CB6C5-4B7A-4567-9F10-9544F166FD82}"/>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5" name="Rectangle 5">
            <a:extLst>
              <a:ext uri="{FF2B5EF4-FFF2-40B4-BE49-F238E27FC236}">
                <a16:creationId xmlns:a16="http://schemas.microsoft.com/office/drawing/2014/main" id="{F58F6674-5722-46A0-A4CD-5ABA0EF83C25}"/>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Rectangle 6">
            <a:extLst>
              <a:ext uri="{FF2B5EF4-FFF2-40B4-BE49-F238E27FC236}">
                <a16:creationId xmlns:a16="http://schemas.microsoft.com/office/drawing/2014/main" id="{24BE5D2B-4B42-4728-830F-4558C876B8BA}"/>
              </a:ext>
            </a:extLst>
          </p:cNvPr>
          <p:cNvSpPr>
            <a:spLocks noGrp="1" noChangeArrowheads="1"/>
          </p:cNvSpPr>
          <p:nvPr>
            <p:ph type="sldNum" sz="quarter" idx="12"/>
          </p:nvPr>
        </p:nvSpPr>
        <p:spPr/>
        <p:txBody>
          <a:bodyPr/>
          <a:lstStyle>
            <a:lvl1pPr>
              <a:defRPr smtClean="0"/>
            </a:lvl1pPr>
          </a:lstStyle>
          <a:p>
            <a:pPr>
              <a:defRPr/>
            </a:pPr>
            <a:fld id="{45FFF5B7-0DBC-46BB-BD6B-B6961CCE974D}" type="slidenum">
              <a:rPr lang="en-US" altLang="en-US"/>
              <a:pPr>
                <a:defRPr/>
              </a:pPr>
              <a:t>‹#›</a:t>
            </a:fld>
            <a:endParaRPr lang="en-US" altLang="en-US"/>
          </a:p>
        </p:txBody>
      </p:sp>
    </p:spTree>
    <p:extLst>
      <p:ext uri="{BB962C8B-B14F-4D97-AF65-F5344CB8AC3E}">
        <p14:creationId xmlns:p14="http://schemas.microsoft.com/office/powerpoint/2010/main" val="2597940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6047" y="0"/>
            <a:ext cx="8568531" cy="839964"/>
          </a:xfrm>
        </p:spPr>
        <p:txBody>
          <a:bodyPr/>
          <a:lstStyle/>
          <a:p>
            <a:r>
              <a:rPr lang="en-AU"/>
              <a:t>Click to edit Master title style</a:t>
            </a:r>
            <a:endParaRPr lang="en-US"/>
          </a:p>
        </p:txBody>
      </p:sp>
      <p:sp>
        <p:nvSpPr>
          <p:cNvPr id="3" name="Text Placeholder 2"/>
          <p:cNvSpPr>
            <a:spLocks noGrp="1"/>
          </p:cNvSpPr>
          <p:nvPr>
            <p:ph type="body" sz="half" idx="1"/>
          </p:nvPr>
        </p:nvSpPr>
        <p:spPr>
          <a:xfrm>
            <a:off x="168011" y="1007956"/>
            <a:ext cx="4746294" cy="638372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82315" y="1007956"/>
            <a:ext cx="4746294" cy="638372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a:extLst>
              <a:ext uri="{FF2B5EF4-FFF2-40B4-BE49-F238E27FC236}">
                <a16:creationId xmlns:a16="http://schemas.microsoft.com/office/drawing/2014/main" id="{3FB96ED5-79E2-4C9F-837B-E1953032DAF7}"/>
              </a:ext>
            </a:extLst>
          </p:cNvPr>
          <p:cNvSpPr>
            <a:spLocks noGrp="1" noChangeArrowheads="1"/>
          </p:cNvSpPr>
          <p:nvPr>
            <p:ph type="dt" sz="half" idx="10"/>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6" name="Footer Placeholder 5">
            <a:extLst>
              <a:ext uri="{FF2B5EF4-FFF2-40B4-BE49-F238E27FC236}">
                <a16:creationId xmlns:a16="http://schemas.microsoft.com/office/drawing/2014/main" id="{90AD78A8-A905-4003-A109-E066C1F570CA}"/>
              </a:ext>
            </a:extLst>
          </p:cNvPr>
          <p:cNvSpPr>
            <a:spLocks noGrp="1" noChangeArrowheads="1"/>
          </p:cNvSpPr>
          <p:nvPr>
            <p:ph type="ftr" sz="quarter" idx="11"/>
          </p:nvPr>
        </p:nvSpPr>
        <p:spPr/>
        <p:txBody>
          <a:bodyPr/>
          <a:lstStyle>
            <a:lvl1pPr>
              <a:defRPr>
                <a:latin typeface="Arial" panose="020B0604020202020204" pitchFamily="34" charset="0"/>
                <a:ea typeface="MS PGothic" panose="020B0600070205080204" pitchFamily="34" charset="-128"/>
              </a:defRPr>
            </a:lvl1pPr>
          </a:lstStyle>
          <a:p>
            <a:pPr>
              <a:defRPr/>
            </a:pPr>
            <a:endParaRPr lang="en-AU" altLang="en-US"/>
          </a:p>
        </p:txBody>
      </p:sp>
      <p:sp>
        <p:nvSpPr>
          <p:cNvPr id="7" name="Slide Number Placeholder 6">
            <a:extLst>
              <a:ext uri="{FF2B5EF4-FFF2-40B4-BE49-F238E27FC236}">
                <a16:creationId xmlns:a16="http://schemas.microsoft.com/office/drawing/2014/main" id="{43F72279-8335-48AD-BC86-FF8FBC105597}"/>
              </a:ext>
            </a:extLst>
          </p:cNvPr>
          <p:cNvSpPr>
            <a:spLocks noGrp="1" noChangeArrowheads="1"/>
          </p:cNvSpPr>
          <p:nvPr>
            <p:ph type="sldNum" sz="quarter" idx="12"/>
          </p:nvPr>
        </p:nvSpPr>
        <p:spPr/>
        <p:txBody>
          <a:bodyPr/>
          <a:lstStyle>
            <a:lvl1pPr>
              <a:defRPr smtClean="0"/>
            </a:lvl1pPr>
          </a:lstStyle>
          <a:p>
            <a:pPr>
              <a:defRPr/>
            </a:pPr>
            <a:fld id="{4F5F2B45-3B64-4029-98BE-9E99A6BC2F96}" type="slidenum">
              <a:rPr lang="en-US" altLang="en-US"/>
              <a:pPr>
                <a:defRPr/>
              </a:pPr>
              <a:t>‹#›</a:t>
            </a:fld>
            <a:endParaRPr lang="en-US" altLang="en-US"/>
          </a:p>
        </p:txBody>
      </p:sp>
    </p:spTree>
    <p:extLst>
      <p:ext uri="{BB962C8B-B14F-4D97-AF65-F5344CB8AC3E}">
        <p14:creationId xmlns:p14="http://schemas.microsoft.com/office/powerpoint/2010/main" val="2531021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AU"/>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lvl1pPr>
            <a:lvl2pPr marL="503972" indent="0" algn="ctr">
              <a:buNone/>
              <a:defRPr/>
            </a:lvl2pPr>
            <a:lvl3pPr marL="1007943" indent="0" algn="ctr">
              <a:buNone/>
              <a:defRPr/>
            </a:lvl3pPr>
            <a:lvl4pPr marL="1511915" indent="0" algn="ctr">
              <a:buNone/>
              <a:defRPr/>
            </a:lvl4pPr>
            <a:lvl5pPr marL="2015886" indent="0" algn="ctr">
              <a:buNone/>
              <a:defRPr/>
            </a:lvl5pPr>
            <a:lvl6pPr marL="2519858" indent="0" algn="ctr">
              <a:buNone/>
              <a:defRPr/>
            </a:lvl6pPr>
            <a:lvl7pPr marL="3023829" indent="0" algn="ctr">
              <a:buNone/>
              <a:defRPr/>
            </a:lvl7pPr>
            <a:lvl8pPr marL="3527801" indent="0" algn="ctr">
              <a:buNone/>
              <a:defRPr/>
            </a:lvl8pPr>
            <a:lvl9pPr marL="4031772" indent="0" algn="ctr">
              <a:buNone/>
              <a:defRPr/>
            </a:lvl9pPr>
          </a:lstStyle>
          <a:p>
            <a:r>
              <a:rPr lang="en-AU"/>
              <a:t>Click to edit Master subtitle style</a:t>
            </a:r>
            <a:endParaRPr lang="en-US"/>
          </a:p>
        </p:txBody>
      </p:sp>
      <p:sp>
        <p:nvSpPr>
          <p:cNvPr id="4" name="Rectangle 4">
            <a:extLst>
              <a:ext uri="{FF2B5EF4-FFF2-40B4-BE49-F238E27FC236}">
                <a16:creationId xmlns:a16="http://schemas.microsoft.com/office/drawing/2014/main" id="{91612E2E-7D42-4115-9ED0-4C0A13EB65F4}"/>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5" name="Rectangle 5">
            <a:extLst>
              <a:ext uri="{FF2B5EF4-FFF2-40B4-BE49-F238E27FC236}">
                <a16:creationId xmlns:a16="http://schemas.microsoft.com/office/drawing/2014/main" id="{15CC9058-FEC7-475B-BFED-FCE15AE3E4B6}"/>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Rectangle 6">
            <a:extLst>
              <a:ext uri="{FF2B5EF4-FFF2-40B4-BE49-F238E27FC236}">
                <a16:creationId xmlns:a16="http://schemas.microsoft.com/office/drawing/2014/main" id="{36C9AA20-B120-41D0-8C88-54C8CE9A35FF}"/>
              </a:ext>
            </a:extLst>
          </p:cNvPr>
          <p:cNvSpPr>
            <a:spLocks noGrp="1" noChangeArrowheads="1"/>
          </p:cNvSpPr>
          <p:nvPr>
            <p:ph type="sldNum" sz="quarter" idx="12"/>
          </p:nvPr>
        </p:nvSpPr>
        <p:spPr/>
        <p:txBody>
          <a:bodyPr/>
          <a:lstStyle>
            <a:lvl1pPr>
              <a:defRPr/>
            </a:lvl1pPr>
          </a:lstStyle>
          <a:p>
            <a:fld id="{06CA526D-82B4-4035-9167-CC0F1CD24894}" type="slidenum">
              <a:rPr lang="en-US" altLang="en-US"/>
              <a:pPr/>
              <a:t>‹#›</a:t>
            </a:fld>
            <a:endParaRPr lang="en-US" altLang="en-US"/>
          </a:p>
        </p:txBody>
      </p:sp>
    </p:spTree>
    <p:extLst>
      <p:ext uri="{BB962C8B-B14F-4D97-AF65-F5344CB8AC3E}">
        <p14:creationId xmlns:p14="http://schemas.microsoft.com/office/powerpoint/2010/main" val="2928796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1E4785D0-B698-409F-AA6B-EFA5604759EB}"/>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5" name="Rectangle 5">
            <a:extLst>
              <a:ext uri="{FF2B5EF4-FFF2-40B4-BE49-F238E27FC236}">
                <a16:creationId xmlns:a16="http://schemas.microsoft.com/office/drawing/2014/main" id="{542A35EB-1D6D-4D9E-B2BA-5DD84E7B45EC}"/>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Rectangle 6">
            <a:extLst>
              <a:ext uri="{FF2B5EF4-FFF2-40B4-BE49-F238E27FC236}">
                <a16:creationId xmlns:a16="http://schemas.microsoft.com/office/drawing/2014/main" id="{CC4B1FE5-7432-4B6B-A49D-98C56F029595}"/>
              </a:ext>
            </a:extLst>
          </p:cNvPr>
          <p:cNvSpPr>
            <a:spLocks noGrp="1" noChangeArrowheads="1"/>
          </p:cNvSpPr>
          <p:nvPr>
            <p:ph type="sldNum" sz="quarter" idx="12"/>
          </p:nvPr>
        </p:nvSpPr>
        <p:spPr/>
        <p:txBody>
          <a:bodyPr/>
          <a:lstStyle>
            <a:lvl1pPr>
              <a:defRPr/>
            </a:lvl1pPr>
          </a:lstStyle>
          <a:p>
            <a:fld id="{A9456E8A-6D5B-412D-BF6B-0E4E3D61AAB5}" type="slidenum">
              <a:rPr lang="en-US" altLang="en-US"/>
              <a:pPr/>
              <a:t>‹#›</a:t>
            </a:fld>
            <a:endParaRPr lang="en-US" altLang="en-US"/>
          </a:p>
        </p:txBody>
      </p:sp>
    </p:spTree>
    <p:extLst>
      <p:ext uri="{BB962C8B-B14F-4D97-AF65-F5344CB8AC3E}">
        <p14:creationId xmlns:p14="http://schemas.microsoft.com/office/powerpoint/2010/main" val="27852234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AU"/>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lvl1pPr>
            <a:lvl2pPr marL="503972" indent="0">
              <a:buNone/>
              <a:defRPr sz="1984"/>
            </a:lvl2pPr>
            <a:lvl3pPr marL="1007943" indent="0">
              <a:buNone/>
              <a:defRPr sz="1764"/>
            </a:lvl3pPr>
            <a:lvl4pPr marL="1511915" indent="0">
              <a:buNone/>
              <a:defRPr sz="1543"/>
            </a:lvl4pPr>
            <a:lvl5pPr marL="2015886" indent="0">
              <a:buNone/>
              <a:defRPr sz="1543"/>
            </a:lvl5pPr>
            <a:lvl6pPr marL="2519858" indent="0">
              <a:buNone/>
              <a:defRPr sz="1543"/>
            </a:lvl6pPr>
            <a:lvl7pPr marL="3023829" indent="0">
              <a:buNone/>
              <a:defRPr sz="1543"/>
            </a:lvl7pPr>
            <a:lvl8pPr marL="3527801" indent="0">
              <a:buNone/>
              <a:defRPr sz="1543"/>
            </a:lvl8pPr>
            <a:lvl9pPr marL="4031772" indent="0">
              <a:buNone/>
              <a:defRPr sz="1543"/>
            </a:lvl9pPr>
          </a:lstStyle>
          <a:p>
            <a:pPr lvl="0"/>
            <a:r>
              <a:rPr lang="en-AU"/>
              <a:t>Click to edit Master text styles</a:t>
            </a:r>
          </a:p>
        </p:txBody>
      </p:sp>
      <p:sp>
        <p:nvSpPr>
          <p:cNvPr id="4" name="Rectangle 4">
            <a:extLst>
              <a:ext uri="{FF2B5EF4-FFF2-40B4-BE49-F238E27FC236}">
                <a16:creationId xmlns:a16="http://schemas.microsoft.com/office/drawing/2014/main" id="{679FD680-77FB-4A3F-B4F3-427FB219EE92}"/>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5" name="Rectangle 5">
            <a:extLst>
              <a:ext uri="{FF2B5EF4-FFF2-40B4-BE49-F238E27FC236}">
                <a16:creationId xmlns:a16="http://schemas.microsoft.com/office/drawing/2014/main" id="{A7C58077-DD2A-4DD2-9540-40BBB7858116}"/>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Rectangle 6">
            <a:extLst>
              <a:ext uri="{FF2B5EF4-FFF2-40B4-BE49-F238E27FC236}">
                <a16:creationId xmlns:a16="http://schemas.microsoft.com/office/drawing/2014/main" id="{930FCDC9-BF5D-41E2-9443-BF61465E0555}"/>
              </a:ext>
            </a:extLst>
          </p:cNvPr>
          <p:cNvSpPr>
            <a:spLocks noGrp="1" noChangeArrowheads="1"/>
          </p:cNvSpPr>
          <p:nvPr>
            <p:ph type="sldNum" sz="quarter" idx="12"/>
          </p:nvPr>
        </p:nvSpPr>
        <p:spPr/>
        <p:txBody>
          <a:bodyPr/>
          <a:lstStyle>
            <a:lvl1pPr>
              <a:defRPr/>
            </a:lvl1pPr>
          </a:lstStyle>
          <a:p>
            <a:fld id="{BE213774-E3C1-401C-BDA4-4D847B3A8153}" type="slidenum">
              <a:rPr lang="en-US" altLang="en-US"/>
              <a:pPr/>
              <a:t>‹#›</a:t>
            </a:fld>
            <a:endParaRPr lang="en-US" altLang="en-US"/>
          </a:p>
        </p:txBody>
      </p:sp>
    </p:spTree>
    <p:extLst>
      <p:ext uri="{BB962C8B-B14F-4D97-AF65-F5344CB8AC3E}">
        <p14:creationId xmlns:p14="http://schemas.microsoft.com/office/powerpoint/2010/main" val="15422785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8011" y="1007956"/>
            <a:ext cx="4746294" cy="638372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82315" y="1007956"/>
            <a:ext cx="4746294" cy="638372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a:extLst>
              <a:ext uri="{FF2B5EF4-FFF2-40B4-BE49-F238E27FC236}">
                <a16:creationId xmlns:a16="http://schemas.microsoft.com/office/drawing/2014/main" id="{F7839CA3-91C9-477C-B114-FE774449E686}"/>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Footer Placeholder 5">
            <a:extLst>
              <a:ext uri="{FF2B5EF4-FFF2-40B4-BE49-F238E27FC236}">
                <a16:creationId xmlns:a16="http://schemas.microsoft.com/office/drawing/2014/main" id="{F7AA3BC4-DA44-40D7-AA8F-ED39F0A0222D}"/>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7" name="Slide Number Placeholder 6">
            <a:extLst>
              <a:ext uri="{FF2B5EF4-FFF2-40B4-BE49-F238E27FC236}">
                <a16:creationId xmlns:a16="http://schemas.microsoft.com/office/drawing/2014/main" id="{3D7EA8AB-627B-4785-A35C-52C41A545FD7}"/>
              </a:ext>
            </a:extLst>
          </p:cNvPr>
          <p:cNvSpPr>
            <a:spLocks noGrp="1" noChangeArrowheads="1"/>
          </p:cNvSpPr>
          <p:nvPr>
            <p:ph type="sldNum" sz="quarter" idx="12"/>
          </p:nvPr>
        </p:nvSpPr>
        <p:spPr/>
        <p:txBody>
          <a:bodyPr/>
          <a:lstStyle>
            <a:lvl1pPr>
              <a:defRPr/>
            </a:lvl1pPr>
          </a:lstStyle>
          <a:p>
            <a:fld id="{39363808-89C6-42BD-8C13-2F18FEEEE3A9}" type="slidenum">
              <a:rPr lang="en-US" altLang="en-US"/>
              <a:pPr/>
              <a:t>‹#›</a:t>
            </a:fld>
            <a:endParaRPr lang="en-US" altLang="en-US"/>
          </a:p>
        </p:txBody>
      </p:sp>
    </p:spTree>
    <p:extLst>
      <p:ext uri="{BB962C8B-B14F-4D97-AF65-F5344CB8AC3E}">
        <p14:creationId xmlns:p14="http://schemas.microsoft.com/office/powerpoint/2010/main" val="28840926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a:extLst>
              <a:ext uri="{FF2B5EF4-FFF2-40B4-BE49-F238E27FC236}">
                <a16:creationId xmlns:a16="http://schemas.microsoft.com/office/drawing/2014/main" id="{5289BC0A-4D80-4794-8378-935F2B8F0A63}"/>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8" name="Rectangle 5">
            <a:extLst>
              <a:ext uri="{FF2B5EF4-FFF2-40B4-BE49-F238E27FC236}">
                <a16:creationId xmlns:a16="http://schemas.microsoft.com/office/drawing/2014/main" id="{BEDB1511-3F9E-49C8-AF27-FA190E8FB18D}"/>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9" name="Rectangle 6">
            <a:extLst>
              <a:ext uri="{FF2B5EF4-FFF2-40B4-BE49-F238E27FC236}">
                <a16:creationId xmlns:a16="http://schemas.microsoft.com/office/drawing/2014/main" id="{E28886F9-7F13-487D-84FD-8E640FC3545A}"/>
              </a:ext>
            </a:extLst>
          </p:cNvPr>
          <p:cNvSpPr>
            <a:spLocks noGrp="1" noChangeArrowheads="1"/>
          </p:cNvSpPr>
          <p:nvPr>
            <p:ph type="sldNum" sz="quarter" idx="12"/>
          </p:nvPr>
        </p:nvSpPr>
        <p:spPr/>
        <p:txBody>
          <a:bodyPr/>
          <a:lstStyle>
            <a:lvl1pPr>
              <a:defRPr/>
            </a:lvl1pPr>
          </a:lstStyle>
          <a:p>
            <a:fld id="{D776D090-1082-4E08-83C3-EA73ED4A7349}" type="slidenum">
              <a:rPr lang="en-US" altLang="en-US"/>
              <a:pPr/>
              <a:t>‹#›</a:t>
            </a:fld>
            <a:endParaRPr lang="en-US" altLang="en-US"/>
          </a:p>
        </p:txBody>
      </p:sp>
    </p:spTree>
    <p:extLst>
      <p:ext uri="{BB962C8B-B14F-4D97-AF65-F5344CB8AC3E}">
        <p14:creationId xmlns:p14="http://schemas.microsoft.com/office/powerpoint/2010/main" val="7624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a:extLst>
              <a:ext uri="{FF2B5EF4-FFF2-40B4-BE49-F238E27FC236}">
                <a16:creationId xmlns:a16="http://schemas.microsoft.com/office/drawing/2014/main" id="{7175DC09-89FB-4DB7-B528-E2C9EE84787F}"/>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4" name="Rectangle 5">
            <a:extLst>
              <a:ext uri="{FF2B5EF4-FFF2-40B4-BE49-F238E27FC236}">
                <a16:creationId xmlns:a16="http://schemas.microsoft.com/office/drawing/2014/main" id="{3BAB567D-635A-41DD-A09B-C29DE5F4B433}"/>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5" name="Rectangle 6">
            <a:extLst>
              <a:ext uri="{FF2B5EF4-FFF2-40B4-BE49-F238E27FC236}">
                <a16:creationId xmlns:a16="http://schemas.microsoft.com/office/drawing/2014/main" id="{04B2565E-1E4E-40C6-BCC4-279825FDA06B}"/>
              </a:ext>
            </a:extLst>
          </p:cNvPr>
          <p:cNvSpPr>
            <a:spLocks noGrp="1" noChangeArrowheads="1"/>
          </p:cNvSpPr>
          <p:nvPr>
            <p:ph type="sldNum" sz="quarter" idx="12"/>
          </p:nvPr>
        </p:nvSpPr>
        <p:spPr/>
        <p:txBody>
          <a:bodyPr/>
          <a:lstStyle>
            <a:lvl1pPr>
              <a:defRPr/>
            </a:lvl1pPr>
          </a:lstStyle>
          <a:p>
            <a:fld id="{6CE30CD4-52E9-480A-997F-CBE0974D2831}" type="slidenum">
              <a:rPr lang="en-US" altLang="en-US"/>
              <a:pPr/>
              <a:t>‹#›</a:t>
            </a:fld>
            <a:endParaRPr lang="en-US" altLang="en-US"/>
          </a:p>
        </p:txBody>
      </p:sp>
    </p:spTree>
    <p:extLst>
      <p:ext uri="{BB962C8B-B14F-4D97-AF65-F5344CB8AC3E}">
        <p14:creationId xmlns:p14="http://schemas.microsoft.com/office/powerpoint/2010/main" val="3665582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113FA83-29F3-4AED-A560-6776658A513A}"/>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3" name="Rectangle 5">
            <a:extLst>
              <a:ext uri="{FF2B5EF4-FFF2-40B4-BE49-F238E27FC236}">
                <a16:creationId xmlns:a16="http://schemas.microsoft.com/office/drawing/2014/main" id="{535F5634-45A7-469B-96C1-2D9787641FC6}"/>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4" name="Rectangle 6">
            <a:extLst>
              <a:ext uri="{FF2B5EF4-FFF2-40B4-BE49-F238E27FC236}">
                <a16:creationId xmlns:a16="http://schemas.microsoft.com/office/drawing/2014/main" id="{10553945-BE51-45FE-8B1C-FC1EC04969E0}"/>
              </a:ext>
            </a:extLst>
          </p:cNvPr>
          <p:cNvSpPr>
            <a:spLocks noGrp="1" noChangeArrowheads="1"/>
          </p:cNvSpPr>
          <p:nvPr>
            <p:ph type="sldNum" sz="quarter" idx="12"/>
          </p:nvPr>
        </p:nvSpPr>
        <p:spPr/>
        <p:txBody>
          <a:bodyPr/>
          <a:lstStyle>
            <a:lvl1pPr>
              <a:defRPr/>
            </a:lvl1pPr>
          </a:lstStyle>
          <a:p>
            <a:fld id="{B965E99E-5FDE-479C-874D-0C3FF0F24DE7}" type="slidenum">
              <a:rPr lang="en-US" altLang="en-US"/>
              <a:pPr/>
              <a:t>‹#›</a:t>
            </a:fld>
            <a:endParaRPr lang="en-US" altLang="en-US"/>
          </a:p>
        </p:txBody>
      </p:sp>
    </p:spTree>
    <p:extLst>
      <p:ext uri="{BB962C8B-B14F-4D97-AF65-F5344CB8AC3E}">
        <p14:creationId xmlns:p14="http://schemas.microsoft.com/office/powerpoint/2010/main" val="997213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AU"/>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Date Placeholder 4">
            <a:extLst>
              <a:ext uri="{FF2B5EF4-FFF2-40B4-BE49-F238E27FC236}">
                <a16:creationId xmlns:a16="http://schemas.microsoft.com/office/drawing/2014/main" id="{45BC70E9-4AE6-4F92-A2F6-750CB91D2ACA}"/>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Footer Placeholder 5">
            <a:extLst>
              <a:ext uri="{FF2B5EF4-FFF2-40B4-BE49-F238E27FC236}">
                <a16:creationId xmlns:a16="http://schemas.microsoft.com/office/drawing/2014/main" id="{FAB2B64B-890A-419B-9A85-1AE2136751E6}"/>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7" name="Slide Number Placeholder 6">
            <a:extLst>
              <a:ext uri="{FF2B5EF4-FFF2-40B4-BE49-F238E27FC236}">
                <a16:creationId xmlns:a16="http://schemas.microsoft.com/office/drawing/2014/main" id="{115C7F03-75C5-4098-B7FA-1C0B62A3ED53}"/>
              </a:ext>
            </a:extLst>
          </p:cNvPr>
          <p:cNvSpPr>
            <a:spLocks noGrp="1" noChangeArrowheads="1"/>
          </p:cNvSpPr>
          <p:nvPr>
            <p:ph type="sldNum" sz="quarter" idx="12"/>
          </p:nvPr>
        </p:nvSpPr>
        <p:spPr/>
        <p:txBody>
          <a:bodyPr/>
          <a:lstStyle>
            <a:lvl1pPr>
              <a:defRPr/>
            </a:lvl1pPr>
          </a:lstStyle>
          <a:p>
            <a:fld id="{9D80600A-C3A9-4A80-9E33-A65836FA8806}" type="slidenum">
              <a:rPr lang="en-US" altLang="en-US"/>
              <a:pPr/>
              <a:t>‹#›</a:t>
            </a:fld>
            <a:endParaRPr lang="en-US" altLang="en-US"/>
          </a:p>
        </p:txBody>
      </p:sp>
    </p:spTree>
    <p:extLst>
      <p:ext uri="{BB962C8B-B14F-4D97-AF65-F5344CB8AC3E}">
        <p14:creationId xmlns:p14="http://schemas.microsoft.com/office/powerpoint/2010/main" val="4086126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AU"/>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pPr lvl="0"/>
            <a:endParaRPr lang="en-US" noProof="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Date Placeholder 4">
            <a:extLst>
              <a:ext uri="{FF2B5EF4-FFF2-40B4-BE49-F238E27FC236}">
                <a16:creationId xmlns:a16="http://schemas.microsoft.com/office/drawing/2014/main" id="{2C3DF80E-7E4E-4281-A12B-AB1C0D6D8D47}"/>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Footer Placeholder 5">
            <a:extLst>
              <a:ext uri="{FF2B5EF4-FFF2-40B4-BE49-F238E27FC236}">
                <a16:creationId xmlns:a16="http://schemas.microsoft.com/office/drawing/2014/main" id="{B19208EC-965D-4B75-BA8C-A3EC407E80B5}"/>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7" name="Slide Number Placeholder 6">
            <a:extLst>
              <a:ext uri="{FF2B5EF4-FFF2-40B4-BE49-F238E27FC236}">
                <a16:creationId xmlns:a16="http://schemas.microsoft.com/office/drawing/2014/main" id="{BB77565B-C292-46C3-B39D-1BB61655E7C5}"/>
              </a:ext>
            </a:extLst>
          </p:cNvPr>
          <p:cNvSpPr>
            <a:spLocks noGrp="1" noChangeArrowheads="1"/>
          </p:cNvSpPr>
          <p:nvPr>
            <p:ph type="sldNum" sz="quarter" idx="12"/>
          </p:nvPr>
        </p:nvSpPr>
        <p:spPr/>
        <p:txBody>
          <a:bodyPr/>
          <a:lstStyle>
            <a:lvl1pPr>
              <a:defRPr/>
            </a:lvl1pPr>
          </a:lstStyle>
          <a:p>
            <a:fld id="{FF04EB33-0818-4812-8C12-9FCF3E5EF6AD}" type="slidenum">
              <a:rPr lang="en-US" altLang="en-US"/>
              <a:pPr/>
              <a:t>‹#›</a:t>
            </a:fld>
            <a:endParaRPr lang="en-US" altLang="en-US"/>
          </a:p>
        </p:txBody>
      </p:sp>
    </p:spTree>
    <p:extLst>
      <p:ext uri="{BB962C8B-B14F-4D97-AF65-F5344CB8AC3E}">
        <p14:creationId xmlns:p14="http://schemas.microsoft.com/office/powerpoint/2010/main" val="5022528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8FCDD493-2C3F-4A6D-9091-E536923CD53A}"/>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5" name="Rectangle 5">
            <a:extLst>
              <a:ext uri="{FF2B5EF4-FFF2-40B4-BE49-F238E27FC236}">
                <a16:creationId xmlns:a16="http://schemas.microsoft.com/office/drawing/2014/main" id="{F2569DB5-5FBB-414F-9D94-FD8A22743EC8}"/>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Rectangle 6">
            <a:extLst>
              <a:ext uri="{FF2B5EF4-FFF2-40B4-BE49-F238E27FC236}">
                <a16:creationId xmlns:a16="http://schemas.microsoft.com/office/drawing/2014/main" id="{5502DA6B-2067-481F-B01D-418834EFB790}"/>
              </a:ext>
            </a:extLst>
          </p:cNvPr>
          <p:cNvSpPr>
            <a:spLocks noGrp="1" noChangeArrowheads="1"/>
          </p:cNvSpPr>
          <p:nvPr>
            <p:ph type="sldNum" sz="quarter" idx="12"/>
          </p:nvPr>
        </p:nvSpPr>
        <p:spPr/>
        <p:txBody>
          <a:bodyPr/>
          <a:lstStyle>
            <a:lvl1pPr>
              <a:defRPr/>
            </a:lvl1pPr>
          </a:lstStyle>
          <a:p>
            <a:fld id="{87E36E58-92DD-44B3-A18E-EC7BA1233FA9}" type="slidenum">
              <a:rPr lang="en-US" altLang="en-US"/>
              <a:pPr/>
              <a:t>‹#›</a:t>
            </a:fld>
            <a:endParaRPr lang="en-US" altLang="en-US"/>
          </a:p>
        </p:txBody>
      </p:sp>
    </p:spTree>
    <p:extLst>
      <p:ext uri="{BB962C8B-B14F-4D97-AF65-F5344CB8AC3E}">
        <p14:creationId xmlns:p14="http://schemas.microsoft.com/office/powerpoint/2010/main" val="28269753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3460" y="0"/>
            <a:ext cx="2415150" cy="739168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168010" y="0"/>
            <a:ext cx="7077439" cy="739168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6DF4F369-EAA0-4664-B3E2-B7E32B2DEDA4}"/>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5" name="Rectangle 5">
            <a:extLst>
              <a:ext uri="{FF2B5EF4-FFF2-40B4-BE49-F238E27FC236}">
                <a16:creationId xmlns:a16="http://schemas.microsoft.com/office/drawing/2014/main" id="{2906C958-5A9D-4BEB-B228-E1223952076D}"/>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Rectangle 6">
            <a:extLst>
              <a:ext uri="{FF2B5EF4-FFF2-40B4-BE49-F238E27FC236}">
                <a16:creationId xmlns:a16="http://schemas.microsoft.com/office/drawing/2014/main" id="{C39705CF-7D7D-4D8F-BD69-02CD9E9285E9}"/>
              </a:ext>
            </a:extLst>
          </p:cNvPr>
          <p:cNvSpPr>
            <a:spLocks noGrp="1" noChangeArrowheads="1"/>
          </p:cNvSpPr>
          <p:nvPr>
            <p:ph type="sldNum" sz="quarter" idx="12"/>
          </p:nvPr>
        </p:nvSpPr>
        <p:spPr/>
        <p:txBody>
          <a:bodyPr/>
          <a:lstStyle>
            <a:lvl1pPr>
              <a:defRPr/>
            </a:lvl1pPr>
          </a:lstStyle>
          <a:p>
            <a:fld id="{131E4BE9-4E9A-4A19-AE6C-63E6962C0AFF}" type="slidenum">
              <a:rPr lang="en-US" altLang="en-US"/>
              <a:pPr/>
              <a:t>‹#›</a:t>
            </a:fld>
            <a:endParaRPr lang="en-US" altLang="en-US"/>
          </a:p>
        </p:txBody>
      </p:sp>
    </p:spTree>
    <p:extLst>
      <p:ext uri="{BB962C8B-B14F-4D97-AF65-F5344CB8AC3E}">
        <p14:creationId xmlns:p14="http://schemas.microsoft.com/office/powerpoint/2010/main" val="24978296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6047" y="0"/>
            <a:ext cx="8568531" cy="839964"/>
          </a:xfrm>
        </p:spPr>
        <p:txBody>
          <a:bodyPr/>
          <a:lstStyle/>
          <a:p>
            <a:r>
              <a:rPr lang="en-AU"/>
              <a:t>Click to edit Master title style</a:t>
            </a:r>
            <a:endParaRPr lang="en-US"/>
          </a:p>
        </p:txBody>
      </p:sp>
      <p:sp>
        <p:nvSpPr>
          <p:cNvPr id="3" name="Text Placeholder 2"/>
          <p:cNvSpPr>
            <a:spLocks noGrp="1"/>
          </p:cNvSpPr>
          <p:nvPr>
            <p:ph type="body" sz="half" idx="1"/>
          </p:nvPr>
        </p:nvSpPr>
        <p:spPr>
          <a:xfrm>
            <a:off x="168011" y="1007956"/>
            <a:ext cx="4746294" cy="638372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82315" y="1007956"/>
            <a:ext cx="4746294" cy="638372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a:extLst>
              <a:ext uri="{FF2B5EF4-FFF2-40B4-BE49-F238E27FC236}">
                <a16:creationId xmlns:a16="http://schemas.microsoft.com/office/drawing/2014/main" id="{48E1BA2C-18E0-464E-A128-527C6C3554D7}"/>
              </a:ext>
            </a:extLst>
          </p:cNvPr>
          <p:cNvSpPr>
            <a:spLocks noGrp="1" noChangeArrowheads="1"/>
          </p:cNvSpPr>
          <p:nvPr>
            <p:ph type="dt" sz="half" idx="10"/>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6" name="Footer Placeholder 5">
            <a:extLst>
              <a:ext uri="{FF2B5EF4-FFF2-40B4-BE49-F238E27FC236}">
                <a16:creationId xmlns:a16="http://schemas.microsoft.com/office/drawing/2014/main" id="{EFA41124-4A1E-4E54-9EAA-1EE536C83A27}"/>
              </a:ext>
            </a:extLst>
          </p:cNvPr>
          <p:cNvSpPr>
            <a:spLocks noGrp="1" noChangeArrowheads="1"/>
          </p:cNvSpPr>
          <p:nvPr>
            <p:ph type="ftr" sz="quarter" idx="11"/>
          </p:nvPr>
        </p:nvSpPr>
        <p:spPr/>
        <p:txBody>
          <a:bodyPr/>
          <a:lstStyle>
            <a:lvl1pPr>
              <a:defRPr smtClean="0">
                <a:latin typeface="Arial" panose="020B0604020202020204" pitchFamily="34" charset="0"/>
                <a:ea typeface="MS PGothic" panose="020B0600070205080204" pitchFamily="34" charset="-128"/>
              </a:defRPr>
            </a:lvl1pPr>
          </a:lstStyle>
          <a:p>
            <a:endParaRPr lang="en-AU" altLang="en-US"/>
          </a:p>
        </p:txBody>
      </p:sp>
      <p:sp>
        <p:nvSpPr>
          <p:cNvPr id="7" name="Slide Number Placeholder 6">
            <a:extLst>
              <a:ext uri="{FF2B5EF4-FFF2-40B4-BE49-F238E27FC236}">
                <a16:creationId xmlns:a16="http://schemas.microsoft.com/office/drawing/2014/main" id="{E462A6D3-48E0-4ACC-9F8C-996984C0535A}"/>
              </a:ext>
            </a:extLst>
          </p:cNvPr>
          <p:cNvSpPr>
            <a:spLocks noGrp="1" noChangeArrowheads="1"/>
          </p:cNvSpPr>
          <p:nvPr>
            <p:ph type="sldNum" sz="quarter" idx="12"/>
          </p:nvPr>
        </p:nvSpPr>
        <p:spPr/>
        <p:txBody>
          <a:bodyPr/>
          <a:lstStyle>
            <a:lvl1pPr>
              <a:defRPr/>
            </a:lvl1pPr>
          </a:lstStyle>
          <a:p>
            <a:fld id="{D35C14B9-BD4E-4E4A-929B-3790B19907AA}" type="slidenum">
              <a:rPr lang="en-US" altLang="en-US"/>
              <a:pPr/>
              <a:t>‹#›</a:t>
            </a:fld>
            <a:endParaRPr lang="en-US" altLang="en-US"/>
          </a:p>
        </p:txBody>
      </p:sp>
    </p:spTree>
    <p:extLst>
      <p:ext uri="{BB962C8B-B14F-4D97-AF65-F5344CB8AC3E}">
        <p14:creationId xmlns:p14="http://schemas.microsoft.com/office/powerpoint/2010/main" val="30195817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AU"/>
              <a:t>Click to edit Master title style</a:t>
            </a:r>
          </a:p>
        </p:txBody>
      </p:sp>
      <p:sp>
        <p:nvSpPr>
          <p:cNvPr id="3" name="Subtitle 2"/>
          <p:cNvSpPr>
            <a:spLocks noGrp="1"/>
          </p:cNvSpPr>
          <p:nvPr>
            <p:ph type="subTitle" idx="1"/>
          </p:nvPr>
        </p:nvSpPr>
        <p:spPr>
          <a:xfrm>
            <a:off x="1512094" y="4283816"/>
            <a:ext cx="7056438" cy="1931917"/>
          </a:xfrm>
        </p:spPr>
        <p:txBody>
          <a:bodyPr/>
          <a:lstStyle>
            <a:lvl1pPr marL="0" indent="0" algn="ctr">
              <a:buNone/>
              <a:defRPr/>
            </a:lvl1pPr>
            <a:lvl2pPr marL="503972" indent="0" algn="ctr">
              <a:buNone/>
              <a:defRPr/>
            </a:lvl2pPr>
            <a:lvl3pPr marL="1007943" indent="0" algn="ctr">
              <a:buNone/>
              <a:defRPr/>
            </a:lvl3pPr>
            <a:lvl4pPr marL="1511915" indent="0" algn="ctr">
              <a:buNone/>
              <a:defRPr/>
            </a:lvl4pPr>
            <a:lvl5pPr marL="2015886" indent="0" algn="ctr">
              <a:buNone/>
              <a:defRPr/>
            </a:lvl5pPr>
            <a:lvl6pPr marL="2519858" indent="0" algn="ctr">
              <a:buNone/>
              <a:defRPr/>
            </a:lvl6pPr>
            <a:lvl7pPr marL="3023829" indent="0" algn="ctr">
              <a:buNone/>
              <a:defRPr/>
            </a:lvl7pPr>
            <a:lvl8pPr marL="3527801" indent="0" algn="ctr">
              <a:buNone/>
              <a:defRPr/>
            </a:lvl8pPr>
            <a:lvl9pPr marL="4031772" indent="0" algn="ctr">
              <a:buNone/>
              <a:defRPr/>
            </a:lvl9pPr>
          </a:lstStyle>
          <a:p>
            <a:r>
              <a:rPr lang="en-AU"/>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24683F3B-AC5C-4741-8086-AE15032B497B}" type="slidenum">
              <a:rPr lang="en-US"/>
              <a:pPr>
                <a:defRPr/>
              </a:pPr>
              <a:t>‹#›</a:t>
            </a:fld>
            <a:endParaRPr lang="en-US"/>
          </a:p>
        </p:txBody>
      </p:sp>
    </p:spTree>
    <p:extLst>
      <p:ext uri="{BB962C8B-B14F-4D97-AF65-F5344CB8AC3E}">
        <p14:creationId xmlns:p14="http://schemas.microsoft.com/office/powerpoint/2010/main" val="12524284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idx="1"/>
          </p:nvPr>
        </p:nvSpPr>
        <p:spPr>
          <a:xfrm>
            <a:off x="756047" y="1511935"/>
            <a:ext cx="8568531" cy="5207776"/>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BBC95B71-5F22-5140-A5C3-5F544240D1BD}" type="slidenum">
              <a:rPr lang="en-US"/>
              <a:pPr>
                <a:defRPr/>
              </a:pPr>
              <a:t>‹#›</a:t>
            </a:fld>
            <a:endParaRPr lang="en-US"/>
          </a:p>
        </p:txBody>
      </p:sp>
    </p:spTree>
    <p:extLst>
      <p:ext uri="{BB962C8B-B14F-4D97-AF65-F5344CB8AC3E}">
        <p14:creationId xmlns:p14="http://schemas.microsoft.com/office/powerpoint/2010/main" val="2647150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6047" y="6803708"/>
            <a:ext cx="8568531" cy="503978"/>
          </a:xfrm>
        </p:spPr>
        <p:txBody>
          <a:bodyPr/>
          <a:lstStyle/>
          <a:p>
            <a:r>
              <a:rPr lang="en-AU" dirty="0"/>
              <a:t>Click to edit Master title style</a:t>
            </a:r>
          </a:p>
        </p:txBody>
      </p:sp>
      <p:sp>
        <p:nvSpPr>
          <p:cNvPr id="3" name="Content Placeholder 2"/>
          <p:cNvSpPr>
            <a:spLocks noGrp="1"/>
          </p:cNvSpPr>
          <p:nvPr>
            <p:ph idx="1"/>
          </p:nvPr>
        </p:nvSpPr>
        <p:spPr>
          <a:xfrm>
            <a:off x="756047" y="1511935"/>
            <a:ext cx="8568531" cy="520777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344187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AU"/>
              <a:t>Click to edit Master title style</a:t>
            </a:r>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lvl1pPr>
            <a:lvl2pPr marL="503972" indent="0">
              <a:buNone/>
              <a:defRPr sz="1984"/>
            </a:lvl2pPr>
            <a:lvl3pPr marL="1007943" indent="0">
              <a:buNone/>
              <a:defRPr sz="1764"/>
            </a:lvl3pPr>
            <a:lvl4pPr marL="1511915" indent="0">
              <a:buNone/>
              <a:defRPr sz="1543"/>
            </a:lvl4pPr>
            <a:lvl5pPr marL="2015886" indent="0">
              <a:buNone/>
              <a:defRPr sz="1543"/>
            </a:lvl5pPr>
            <a:lvl6pPr marL="2519858" indent="0">
              <a:buNone/>
              <a:defRPr sz="1543"/>
            </a:lvl6pPr>
            <a:lvl7pPr marL="3023829" indent="0">
              <a:buNone/>
              <a:defRPr sz="1543"/>
            </a:lvl7pPr>
            <a:lvl8pPr marL="3527801" indent="0">
              <a:buNone/>
              <a:defRPr sz="1543"/>
            </a:lvl8pPr>
            <a:lvl9pPr marL="4031772" indent="0">
              <a:buNone/>
              <a:defRPr sz="1543"/>
            </a:lvl9pPr>
          </a:lstStyle>
          <a:p>
            <a:pPr lvl="0"/>
            <a:r>
              <a:rPr lang="en-AU"/>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0AE95107-D194-E94B-B4D5-69CC590DB306}" type="slidenum">
              <a:rPr lang="en-US"/>
              <a:pPr>
                <a:defRPr/>
              </a:pPr>
              <a:t>‹#›</a:t>
            </a:fld>
            <a:endParaRPr lang="en-US"/>
          </a:p>
        </p:txBody>
      </p:sp>
    </p:spTree>
    <p:extLst>
      <p:ext uri="{BB962C8B-B14F-4D97-AF65-F5344CB8AC3E}">
        <p14:creationId xmlns:p14="http://schemas.microsoft.com/office/powerpoint/2010/main" val="36037744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sz="half" idx="1"/>
          </p:nvPr>
        </p:nvSpPr>
        <p:spPr>
          <a:xfrm>
            <a:off x="756047" y="2183906"/>
            <a:ext cx="4200260" cy="4535805"/>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Content Placeholder 3"/>
          <p:cNvSpPr>
            <a:spLocks noGrp="1"/>
          </p:cNvSpPr>
          <p:nvPr>
            <p:ph sz="half" idx="2"/>
          </p:nvPr>
        </p:nvSpPr>
        <p:spPr>
          <a:xfrm>
            <a:off x="5124318" y="2183906"/>
            <a:ext cx="4200260" cy="4535805"/>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77397D7D-BC44-CA4C-827F-44223E27E68D}" type="slidenum">
              <a:rPr lang="en-US"/>
              <a:pPr>
                <a:defRPr/>
              </a:pPr>
              <a:t>‹#›</a:t>
            </a:fld>
            <a:endParaRPr lang="en-US"/>
          </a:p>
        </p:txBody>
      </p:sp>
    </p:spTree>
    <p:extLst>
      <p:ext uri="{BB962C8B-B14F-4D97-AF65-F5344CB8AC3E}">
        <p14:creationId xmlns:p14="http://schemas.microsoft.com/office/powerpoint/2010/main" val="38938636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AU"/>
              <a:t>Click to edit Master title style</a:t>
            </a:r>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pPr>
              <a:defRPr/>
            </a:pPr>
            <a:fld id="{4B63D44D-ADC9-824E-BEB9-695085E53B3D}" type="slidenum">
              <a:rPr lang="en-US"/>
              <a:pPr>
                <a:defRPr/>
              </a:pPr>
              <a:t>‹#›</a:t>
            </a:fld>
            <a:endParaRPr lang="en-US"/>
          </a:p>
        </p:txBody>
      </p:sp>
    </p:spTree>
    <p:extLst>
      <p:ext uri="{BB962C8B-B14F-4D97-AF65-F5344CB8AC3E}">
        <p14:creationId xmlns:p14="http://schemas.microsoft.com/office/powerpoint/2010/main" val="31868657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78D46243-0F4B-CB4A-9893-8A605760654F}" type="slidenum">
              <a:rPr lang="en-US"/>
              <a:pPr>
                <a:defRPr/>
              </a:pPr>
              <a:t>‹#›</a:t>
            </a:fld>
            <a:endParaRPr lang="en-US"/>
          </a:p>
        </p:txBody>
      </p:sp>
    </p:spTree>
    <p:extLst>
      <p:ext uri="{BB962C8B-B14F-4D97-AF65-F5344CB8AC3E}">
        <p14:creationId xmlns:p14="http://schemas.microsoft.com/office/powerpoint/2010/main" val="38034721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pPr>
              <a:defRPr/>
            </a:pPr>
            <a:fld id="{CCA49DBD-55D5-CF4B-AB7E-59F5DAF292BD}" type="slidenum">
              <a:rPr lang="en-US"/>
              <a:pPr>
                <a:defRPr/>
              </a:pPr>
              <a:t>‹#›</a:t>
            </a:fld>
            <a:endParaRPr lang="en-US"/>
          </a:p>
        </p:txBody>
      </p:sp>
    </p:spTree>
    <p:extLst>
      <p:ext uri="{BB962C8B-B14F-4D97-AF65-F5344CB8AC3E}">
        <p14:creationId xmlns:p14="http://schemas.microsoft.com/office/powerpoint/2010/main" val="3200494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AU"/>
              <a:t>Click to edit Master title style</a:t>
            </a:r>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1C30344D-66AB-224E-8777-78F3711F1C83}" type="slidenum">
              <a:rPr lang="en-US"/>
              <a:pPr>
                <a:defRPr/>
              </a:pPr>
              <a:t>‹#›</a:t>
            </a:fld>
            <a:endParaRPr lang="en-US"/>
          </a:p>
        </p:txBody>
      </p:sp>
    </p:spTree>
    <p:extLst>
      <p:ext uri="{BB962C8B-B14F-4D97-AF65-F5344CB8AC3E}">
        <p14:creationId xmlns:p14="http://schemas.microsoft.com/office/powerpoint/2010/main" val="24979444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AU"/>
              <a:t>Click to edit Master title style</a:t>
            </a:r>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pPr lvl="0"/>
            <a:endParaRPr lang="en-AU" noProof="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3674AAFE-723C-DC40-860A-9B3E3A0EBE53}" type="slidenum">
              <a:rPr lang="en-US"/>
              <a:pPr>
                <a:defRPr/>
              </a:pPr>
              <a:t>‹#›</a:t>
            </a:fld>
            <a:endParaRPr lang="en-US"/>
          </a:p>
        </p:txBody>
      </p:sp>
    </p:spTree>
    <p:extLst>
      <p:ext uri="{BB962C8B-B14F-4D97-AF65-F5344CB8AC3E}">
        <p14:creationId xmlns:p14="http://schemas.microsoft.com/office/powerpoint/2010/main" val="13753755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53B2BDC0-9D88-0C4D-A664-57E75AFA2E2B}" type="slidenum">
              <a:rPr lang="en-US"/>
              <a:pPr>
                <a:defRPr/>
              </a:pPr>
              <a:t>‹#›</a:t>
            </a:fld>
            <a:endParaRPr lang="en-US"/>
          </a:p>
        </p:txBody>
      </p:sp>
    </p:spTree>
    <p:extLst>
      <p:ext uri="{BB962C8B-B14F-4D97-AF65-F5344CB8AC3E}">
        <p14:creationId xmlns:p14="http://schemas.microsoft.com/office/powerpoint/2010/main" val="28489219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2445" y="671971"/>
            <a:ext cx="2142133" cy="6047740"/>
          </a:xfrm>
        </p:spPr>
        <p:txBody>
          <a:bodyPr vert="eaVert"/>
          <a:lstStyle/>
          <a:p>
            <a:r>
              <a:rPr lang="en-AU"/>
              <a:t>Click to edit Master title style</a:t>
            </a:r>
          </a:p>
        </p:txBody>
      </p:sp>
      <p:sp>
        <p:nvSpPr>
          <p:cNvPr id="3" name="Vertical Text Placeholder 2"/>
          <p:cNvSpPr>
            <a:spLocks noGrp="1"/>
          </p:cNvSpPr>
          <p:nvPr>
            <p:ph type="body" orient="vert" idx="1"/>
          </p:nvPr>
        </p:nvSpPr>
        <p:spPr>
          <a:xfrm>
            <a:off x="756047" y="671971"/>
            <a:ext cx="6258388" cy="604774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5A5034B6-A04B-5C47-A9DD-53CB024BE4CF}" type="slidenum">
              <a:rPr lang="en-US"/>
              <a:pPr>
                <a:defRPr/>
              </a:pPr>
              <a:t>‹#›</a:t>
            </a:fld>
            <a:endParaRPr lang="en-US"/>
          </a:p>
        </p:txBody>
      </p:sp>
    </p:spTree>
    <p:extLst>
      <p:ext uri="{BB962C8B-B14F-4D97-AF65-F5344CB8AC3E}">
        <p14:creationId xmlns:p14="http://schemas.microsoft.com/office/powerpoint/2010/main" val="17543784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AU"/>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lvl1pPr>
            <a:lvl2pPr marL="503972" indent="0" algn="ctr">
              <a:buNone/>
              <a:defRPr/>
            </a:lvl2pPr>
            <a:lvl3pPr marL="1007943" indent="0" algn="ctr">
              <a:buNone/>
              <a:defRPr/>
            </a:lvl3pPr>
            <a:lvl4pPr marL="1511915" indent="0" algn="ctr">
              <a:buNone/>
              <a:defRPr/>
            </a:lvl4pPr>
            <a:lvl5pPr marL="2015886" indent="0" algn="ctr">
              <a:buNone/>
              <a:defRPr/>
            </a:lvl5pPr>
            <a:lvl6pPr marL="2519858" indent="0" algn="ctr">
              <a:buNone/>
              <a:defRPr/>
            </a:lvl6pPr>
            <a:lvl7pPr marL="3023829" indent="0" algn="ctr">
              <a:buNone/>
              <a:defRPr/>
            </a:lvl7pPr>
            <a:lvl8pPr marL="3527801" indent="0" algn="ctr">
              <a:buNone/>
              <a:defRPr/>
            </a:lvl8pPr>
            <a:lvl9pPr marL="4031772" indent="0" algn="ctr">
              <a:buNone/>
              <a:defRPr/>
            </a:lvl9pPr>
          </a:lstStyle>
          <a:p>
            <a:r>
              <a:rPr lang="en-AU"/>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fld id="{47105FA5-BA70-4D4D-BB02-3156F5B5B975}" type="slidenum">
              <a:rPr lang="en-US" altLang="en-US"/>
              <a:pPr/>
              <a:t>‹#›</a:t>
            </a:fld>
            <a:endParaRPr lang="en-US" altLang="en-US"/>
          </a:p>
        </p:txBody>
      </p:sp>
    </p:spTree>
    <p:extLst>
      <p:ext uri="{BB962C8B-B14F-4D97-AF65-F5344CB8AC3E}">
        <p14:creationId xmlns:p14="http://schemas.microsoft.com/office/powerpoint/2010/main" val="138631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fld id="{B14B4C11-238E-491C-8C0F-4A4079A6794A}" type="slidenum">
              <a:rPr lang="en-US" altLang="en-US"/>
              <a:pPr/>
              <a:t>‹#›</a:t>
            </a:fld>
            <a:endParaRPr lang="en-US" altLang="en-US"/>
          </a:p>
        </p:txBody>
      </p:sp>
    </p:spTree>
    <p:extLst>
      <p:ext uri="{BB962C8B-B14F-4D97-AF65-F5344CB8AC3E}">
        <p14:creationId xmlns:p14="http://schemas.microsoft.com/office/powerpoint/2010/main" val="3165809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AU"/>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lvl1pPr>
            <a:lvl2pPr marL="503972" indent="0">
              <a:buNone/>
              <a:defRPr sz="1984"/>
            </a:lvl2pPr>
            <a:lvl3pPr marL="1007943" indent="0">
              <a:buNone/>
              <a:defRPr sz="1764"/>
            </a:lvl3pPr>
            <a:lvl4pPr marL="1511915" indent="0">
              <a:buNone/>
              <a:defRPr sz="1543"/>
            </a:lvl4pPr>
            <a:lvl5pPr marL="2015886" indent="0">
              <a:buNone/>
              <a:defRPr sz="1543"/>
            </a:lvl5pPr>
            <a:lvl6pPr marL="2519858" indent="0">
              <a:buNone/>
              <a:defRPr sz="1543"/>
            </a:lvl6pPr>
            <a:lvl7pPr marL="3023829" indent="0">
              <a:buNone/>
              <a:defRPr sz="1543"/>
            </a:lvl7pPr>
            <a:lvl8pPr marL="3527801" indent="0">
              <a:buNone/>
              <a:defRPr sz="1543"/>
            </a:lvl8pPr>
            <a:lvl9pPr marL="4031772" indent="0">
              <a:buNone/>
              <a:defRPr sz="1543"/>
            </a:lvl9pPr>
          </a:lstStyle>
          <a:p>
            <a:pPr lvl="0"/>
            <a:r>
              <a:rPr lang="en-AU"/>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fld id="{4C5847E6-53D7-499C-A15C-853ABFE01C85}" type="slidenum">
              <a:rPr lang="en-US" altLang="en-US"/>
              <a:pPr/>
              <a:t>‹#›</a:t>
            </a:fld>
            <a:endParaRPr lang="en-US" altLang="en-US"/>
          </a:p>
        </p:txBody>
      </p:sp>
    </p:spTree>
    <p:extLst>
      <p:ext uri="{BB962C8B-B14F-4D97-AF65-F5344CB8AC3E}">
        <p14:creationId xmlns:p14="http://schemas.microsoft.com/office/powerpoint/2010/main" val="22210573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8011" y="1007956"/>
            <a:ext cx="4746294" cy="638372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82315" y="1007956"/>
            <a:ext cx="4746294" cy="638372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noChangeArrowheads="1"/>
          </p:cNvSpPr>
          <p:nvPr>
            <p:ph type="dt" sz="half" idx="10"/>
          </p:nvPr>
        </p:nvSpPr>
        <p:spPr/>
        <p:txBody>
          <a:bodyPr/>
          <a:lstStyle>
            <a:lvl1pPr>
              <a:defRPr/>
            </a:lvl1pPr>
          </a:lstStyle>
          <a:p>
            <a:pPr>
              <a:defRPr/>
            </a:pPr>
            <a:endParaRPr lang="en-AU"/>
          </a:p>
        </p:txBody>
      </p:sp>
      <p:sp>
        <p:nvSpPr>
          <p:cNvPr id="6" name="Footer Placeholder 5"/>
          <p:cNvSpPr>
            <a:spLocks noGrp="1" noChangeArrowheads="1"/>
          </p:cNvSpPr>
          <p:nvPr>
            <p:ph type="ftr" sz="quarter" idx="11"/>
          </p:nvPr>
        </p:nvSpPr>
        <p:spPr/>
        <p:txBody>
          <a:bodyPr/>
          <a:lstStyle>
            <a:lvl1pPr>
              <a:defRPr/>
            </a:lvl1pPr>
          </a:lstStyle>
          <a:p>
            <a:pPr>
              <a:defRPr/>
            </a:pPr>
            <a:endParaRPr lang="en-AU"/>
          </a:p>
        </p:txBody>
      </p:sp>
      <p:sp>
        <p:nvSpPr>
          <p:cNvPr id="7" name="Slide Number Placeholder 6"/>
          <p:cNvSpPr>
            <a:spLocks noGrp="1" noChangeArrowheads="1"/>
          </p:cNvSpPr>
          <p:nvPr>
            <p:ph type="sldNum" sz="quarter" idx="12"/>
          </p:nvPr>
        </p:nvSpPr>
        <p:spPr/>
        <p:txBody>
          <a:bodyPr/>
          <a:lstStyle>
            <a:lvl1pPr>
              <a:defRPr/>
            </a:lvl1pPr>
          </a:lstStyle>
          <a:p>
            <a:fld id="{D3324C83-F224-4CA9-8722-6D72CD16FDAF}" type="slidenum">
              <a:rPr lang="en-US" altLang="en-US"/>
              <a:pPr/>
              <a:t>‹#›</a:t>
            </a:fld>
            <a:endParaRPr lang="en-US" altLang="en-US"/>
          </a:p>
        </p:txBody>
      </p:sp>
    </p:spTree>
    <p:extLst>
      <p:ext uri="{BB962C8B-B14F-4D97-AF65-F5344CB8AC3E}">
        <p14:creationId xmlns:p14="http://schemas.microsoft.com/office/powerpoint/2010/main" val="20043350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AU"/>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AU"/>
          </a:p>
        </p:txBody>
      </p:sp>
      <p:sp>
        <p:nvSpPr>
          <p:cNvPr id="8" name="Rectangle 5"/>
          <p:cNvSpPr>
            <a:spLocks noGrp="1" noChangeArrowheads="1"/>
          </p:cNvSpPr>
          <p:nvPr>
            <p:ph type="ftr" sz="quarter" idx="11"/>
          </p:nvPr>
        </p:nvSpPr>
        <p:spPr/>
        <p:txBody>
          <a:bodyPr/>
          <a:lstStyle>
            <a:lvl1pPr>
              <a:defRPr/>
            </a:lvl1pPr>
          </a:lstStyle>
          <a:p>
            <a:pPr>
              <a:defRPr/>
            </a:pPr>
            <a:endParaRPr lang="en-AU"/>
          </a:p>
        </p:txBody>
      </p:sp>
      <p:sp>
        <p:nvSpPr>
          <p:cNvPr id="9" name="Rectangle 6"/>
          <p:cNvSpPr>
            <a:spLocks noGrp="1" noChangeArrowheads="1"/>
          </p:cNvSpPr>
          <p:nvPr>
            <p:ph type="sldNum" sz="quarter" idx="12"/>
          </p:nvPr>
        </p:nvSpPr>
        <p:spPr/>
        <p:txBody>
          <a:bodyPr/>
          <a:lstStyle>
            <a:lvl1pPr>
              <a:defRPr/>
            </a:lvl1pPr>
          </a:lstStyle>
          <a:p>
            <a:fld id="{B12B9907-2A12-43A1-8926-A6B7A207C3C0}" type="slidenum">
              <a:rPr lang="en-US" altLang="en-US"/>
              <a:pPr/>
              <a:t>‹#›</a:t>
            </a:fld>
            <a:endParaRPr lang="en-US" altLang="en-US"/>
          </a:p>
        </p:txBody>
      </p:sp>
    </p:spTree>
    <p:extLst>
      <p:ext uri="{BB962C8B-B14F-4D97-AF65-F5344CB8AC3E}">
        <p14:creationId xmlns:p14="http://schemas.microsoft.com/office/powerpoint/2010/main" val="40976125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AU"/>
          </a:p>
        </p:txBody>
      </p:sp>
      <p:sp>
        <p:nvSpPr>
          <p:cNvPr id="4" name="Rectangle 5"/>
          <p:cNvSpPr>
            <a:spLocks noGrp="1" noChangeArrowheads="1"/>
          </p:cNvSpPr>
          <p:nvPr>
            <p:ph type="ftr" sz="quarter" idx="11"/>
          </p:nvPr>
        </p:nvSpPr>
        <p:spPr/>
        <p:txBody>
          <a:bodyPr/>
          <a:lstStyle>
            <a:lvl1pPr>
              <a:defRPr/>
            </a:lvl1pPr>
          </a:lstStyle>
          <a:p>
            <a:pPr>
              <a:defRPr/>
            </a:pPr>
            <a:endParaRPr lang="en-AU"/>
          </a:p>
        </p:txBody>
      </p:sp>
      <p:sp>
        <p:nvSpPr>
          <p:cNvPr id="5" name="Rectangle 6"/>
          <p:cNvSpPr>
            <a:spLocks noGrp="1" noChangeArrowheads="1"/>
          </p:cNvSpPr>
          <p:nvPr>
            <p:ph type="sldNum" sz="quarter" idx="12"/>
          </p:nvPr>
        </p:nvSpPr>
        <p:spPr/>
        <p:txBody>
          <a:bodyPr/>
          <a:lstStyle>
            <a:lvl1pPr>
              <a:defRPr/>
            </a:lvl1pPr>
          </a:lstStyle>
          <a:p>
            <a:fld id="{AF87AC46-A401-4F4E-ADB5-4DCC75BD4C93}" type="slidenum">
              <a:rPr lang="en-US" altLang="en-US"/>
              <a:pPr/>
              <a:t>‹#›</a:t>
            </a:fld>
            <a:endParaRPr lang="en-US" altLang="en-US"/>
          </a:p>
        </p:txBody>
      </p:sp>
    </p:spTree>
    <p:extLst>
      <p:ext uri="{BB962C8B-B14F-4D97-AF65-F5344CB8AC3E}">
        <p14:creationId xmlns:p14="http://schemas.microsoft.com/office/powerpoint/2010/main" val="20164858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AU"/>
          </a:p>
        </p:txBody>
      </p:sp>
      <p:sp>
        <p:nvSpPr>
          <p:cNvPr id="3" name="Rectangle 5"/>
          <p:cNvSpPr>
            <a:spLocks noGrp="1" noChangeArrowheads="1"/>
          </p:cNvSpPr>
          <p:nvPr>
            <p:ph type="ftr" sz="quarter" idx="11"/>
          </p:nvPr>
        </p:nvSpPr>
        <p:spPr/>
        <p:txBody>
          <a:bodyPr/>
          <a:lstStyle>
            <a:lvl1pPr>
              <a:defRPr/>
            </a:lvl1pPr>
          </a:lstStyle>
          <a:p>
            <a:pPr>
              <a:defRPr/>
            </a:pPr>
            <a:endParaRPr lang="en-AU"/>
          </a:p>
        </p:txBody>
      </p:sp>
      <p:sp>
        <p:nvSpPr>
          <p:cNvPr id="4" name="Rectangle 6"/>
          <p:cNvSpPr>
            <a:spLocks noGrp="1" noChangeArrowheads="1"/>
          </p:cNvSpPr>
          <p:nvPr>
            <p:ph type="sldNum" sz="quarter" idx="12"/>
          </p:nvPr>
        </p:nvSpPr>
        <p:spPr/>
        <p:txBody>
          <a:bodyPr/>
          <a:lstStyle>
            <a:lvl1pPr>
              <a:defRPr/>
            </a:lvl1pPr>
          </a:lstStyle>
          <a:p>
            <a:fld id="{604CD067-D626-4821-B661-FF3553ADC487}" type="slidenum">
              <a:rPr lang="en-US" altLang="en-US"/>
              <a:pPr/>
              <a:t>‹#›</a:t>
            </a:fld>
            <a:endParaRPr lang="en-US" altLang="en-US"/>
          </a:p>
        </p:txBody>
      </p:sp>
    </p:spTree>
    <p:extLst>
      <p:ext uri="{BB962C8B-B14F-4D97-AF65-F5344CB8AC3E}">
        <p14:creationId xmlns:p14="http://schemas.microsoft.com/office/powerpoint/2010/main" val="4924393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AU"/>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endParaRPr lang="en-AU"/>
          </a:p>
        </p:txBody>
      </p:sp>
      <p:sp>
        <p:nvSpPr>
          <p:cNvPr id="6" name="Footer Placeholder 5"/>
          <p:cNvSpPr>
            <a:spLocks noGrp="1" noChangeArrowheads="1"/>
          </p:cNvSpPr>
          <p:nvPr>
            <p:ph type="ftr" sz="quarter" idx="11"/>
          </p:nvPr>
        </p:nvSpPr>
        <p:spPr/>
        <p:txBody>
          <a:bodyPr/>
          <a:lstStyle>
            <a:lvl1pPr>
              <a:defRPr/>
            </a:lvl1pPr>
          </a:lstStyle>
          <a:p>
            <a:pPr>
              <a:defRPr/>
            </a:pPr>
            <a:endParaRPr lang="en-AU"/>
          </a:p>
        </p:txBody>
      </p:sp>
      <p:sp>
        <p:nvSpPr>
          <p:cNvPr id="7" name="Slide Number Placeholder 6"/>
          <p:cNvSpPr>
            <a:spLocks noGrp="1" noChangeArrowheads="1"/>
          </p:cNvSpPr>
          <p:nvPr>
            <p:ph type="sldNum" sz="quarter" idx="12"/>
          </p:nvPr>
        </p:nvSpPr>
        <p:spPr/>
        <p:txBody>
          <a:bodyPr/>
          <a:lstStyle>
            <a:lvl1pPr>
              <a:defRPr/>
            </a:lvl1pPr>
          </a:lstStyle>
          <a:p>
            <a:fld id="{0B4D3C5E-DDDD-4847-ACD5-3E5E5EA757B0}" type="slidenum">
              <a:rPr lang="en-US" altLang="en-US"/>
              <a:pPr/>
              <a:t>‹#›</a:t>
            </a:fld>
            <a:endParaRPr lang="en-US" altLang="en-US"/>
          </a:p>
        </p:txBody>
      </p:sp>
    </p:spTree>
    <p:extLst>
      <p:ext uri="{BB962C8B-B14F-4D97-AF65-F5344CB8AC3E}">
        <p14:creationId xmlns:p14="http://schemas.microsoft.com/office/powerpoint/2010/main" val="954654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AU"/>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pPr lvl="0"/>
            <a:endParaRPr lang="en-US" noProof="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AU"/>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endParaRPr lang="en-AU"/>
          </a:p>
        </p:txBody>
      </p:sp>
      <p:sp>
        <p:nvSpPr>
          <p:cNvPr id="6" name="Footer Placeholder 5"/>
          <p:cNvSpPr>
            <a:spLocks noGrp="1" noChangeArrowheads="1"/>
          </p:cNvSpPr>
          <p:nvPr>
            <p:ph type="ftr" sz="quarter" idx="11"/>
          </p:nvPr>
        </p:nvSpPr>
        <p:spPr/>
        <p:txBody>
          <a:bodyPr/>
          <a:lstStyle>
            <a:lvl1pPr>
              <a:defRPr/>
            </a:lvl1pPr>
          </a:lstStyle>
          <a:p>
            <a:pPr>
              <a:defRPr/>
            </a:pPr>
            <a:endParaRPr lang="en-AU"/>
          </a:p>
        </p:txBody>
      </p:sp>
      <p:sp>
        <p:nvSpPr>
          <p:cNvPr id="7" name="Slide Number Placeholder 6"/>
          <p:cNvSpPr>
            <a:spLocks noGrp="1" noChangeArrowheads="1"/>
          </p:cNvSpPr>
          <p:nvPr>
            <p:ph type="sldNum" sz="quarter" idx="12"/>
          </p:nvPr>
        </p:nvSpPr>
        <p:spPr/>
        <p:txBody>
          <a:bodyPr/>
          <a:lstStyle>
            <a:lvl1pPr>
              <a:defRPr/>
            </a:lvl1pPr>
          </a:lstStyle>
          <a:p>
            <a:fld id="{DC802A12-72F4-40CD-950A-3E6B044C63B2}" type="slidenum">
              <a:rPr lang="en-US" altLang="en-US"/>
              <a:pPr/>
              <a:t>‹#›</a:t>
            </a:fld>
            <a:endParaRPr lang="en-US" altLang="en-US"/>
          </a:p>
        </p:txBody>
      </p:sp>
    </p:spTree>
    <p:extLst>
      <p:ext uri="{BB962C8B-B14F-4D97-AF65-F5344CB8AC3E}">
        <p14:creationId xmlns:p14="http://schemas.microsoft.com/office/powerpoint/2010/main" val="5689579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fld id="{3C21F1BE-6CCD-40A4-875A-18EBD771FE0A}" type="slidenum">
              <a:rPr lang="en-US" altLang="en-US"/>
              <a:pPr/>
              <a:t>‹#›</a:t>
            </a:fld>
            <a:endParaRPr lang="en-US" altLang="en-US"/>
          </a:p>
        </p:txBody>
      </p:sp>
    </p:spTree>
    <p:extLst>
      <p:ext uri="{BB962C8B-B14F-4D97-AF65-F5344CB8AC3E}">
        <p14:creationId xmlns:p14="http://schemas.microsoft.com/office/powerpoint/2010/main" val="39378770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3460" y="0"/>
            <a:ext cx="2415150" cy="739168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168010" y="0"/>
            <a:ext cx="7077439" cy="739168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fld id="{98E9765B-26E3-4C7A-BEB1-CC82430C60FF}" type="slidenum">
              <a:rPr lang="en-US" altLang="en-US"/>
              <a:pPr/>
              <a:t>‹#›</a:t>
            </a:fld>
            <a:endParaRPr lang="en-US" altLang="en-US"/>
          </a:p>
        </p:txBody>
      </p:sp>
    </p:spTree>
    <p:extLst>
      <p:ext uri="{BB962C8B-B14F-4D97-AF65-F5344CB8AC3E}">
        <p14:creationId xmlns:p14="http://schemas.microsoft.com/office/powerpoint/2010/main" val="220966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6047" y="0"/>
            <a:ext cx="8568531" cy="839964"/>
          </a:xfrm>
        </p:spPr>
        <p:txBody>
          <a:bodyPr/>
          <a:lstStyle/>
          <a:p>
            <a:r>
              <a:rPr lang="en-AU"/>
              <a:t>Click to edit Master title style</a:t>
            </a:r>
            <a:endParaRPr lang="en-US"/>
          </a:p>
        </p:txBody>
      </p:sp>
      <p:sp>
        <p:nvSpPr>
          <p:cNvPr id="3" name="Text Placeholder 2"/>
          <p:cNvSpPr>
            <a:spLocks noGrp="1"/>
          </p:cNvSpPr>
          <p:nvPr>
            <p:ph type="body" sz="half" idx="1"/>
          </p:nvPr>
        </p:nvSpPr>
        <p:spPr>
          <a:xfrm>
            <a:off x="168011" y="1007956"/>
            <a:ext cx="4746294" cy="638372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82315" y="1007956"/>
            <a:ext cx="4746294" cy="6383726"/>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noChangeArrowheads="1"/>
          </p:cNvSpPr>
          <p:nvPr>
            <p:ph type="dt" sz="half" idx="10"/>
          </p:nvPr>
        </p:nvSpPr>
        <p:spPr/>
        <p:txBody>
          <a:bodyPr/>
          <a:lstStyle>
            <a:lvl1pPr>
              <a:defRPr/>
            </a:lvl1pPr>
          </a:lstStyle>
          <a:p>
            <a:pPr>
              <a:defRPr/>
            </a:pPr>
            <a:endParaRPr lang="en-AU"/>
          </a:p>
        </p:txBody>
      </p:sp>
      <p:sp>
        <p:nvSpPr>
          <p:cNvPr id="6" name="Footer Placeholder 5"/>
          <p:cNvSpPr>
            <a:spLocks noGrp="1" noChangeArrowheads="1"/>
          </p:cNvSpPr>
          <p:nvPr>
            <p:ph type="ftr" sz="quarter" idx="11"/>
          </p:nvPr>
        </p:nvSpPr>
        <p:spPr/>
        <p:txBody>
          <a:bodyPr/>
          <a:lstStyle>
            <a:lvl1pPr>
              <a:defRPr/>
            </a:lvl1pPr>
          </a:lstStyle>
          <a:p>
            <a:pPr>
              <a:defRPr/>
            </a:pPr>
            <a:endParaRPr lang="en-AU"/>
          </a:p>
        </p:txBody>
      </p:sp>
      <p:sp>
        <p:nvSpPr>
          <p:cNvPr id="7" name="Slide Number Placeholder 6"/>
          <p:cNvSpPr>
            <a:spLocks noGrp="1" noChangeArrowheads="1"/>
          </p:cNvSpPr>
          <p:nvPr>
            <p:ph type="sldNum" sz="quarter" idx="12"/>
          </p:nvPr>
        </p:nvSpPr>
        <p:spPr/>
        <p:txBody>
          <a:bodyPr/>
          <a:lstStyle>
            <a:lvl1pPr>
              <a:defRPr/>
            </a:lvl1pPr>
          </a:lstStyle>
          <a:p>
            <a:fld id="{CF13336A-40A4-4B9F-8AB3-9EFCD47C923A}" type="slidenum">
              <a:rPr lang="en-US" altLang="en-US"/>
              <a:pPr/>
              <a:t>‹#›</a:t>
            </a:fld>
            <a:endParaRPr lang="en-US" altLang="en-US"/>
          </a:p>
        </p:txBody>
      </p:sp>
    </p:spTree>
    <p:extLst>
      <p:ext uri="{BB962C8B-B14F-4D97-AF65-F5344CB8AC3E}">
        <p14:creationId xmlns:p14="http://schemas.microsoft.com/office/powerpoint/2010/main" val="211506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2D93255-DCB2-42C5-81E3-002AF739174A}"/>
              </a:ext>
            </a:extLst>
          </p:cNvPr>
          <p:cNvSpPr>
            <a:spLocks noGrp="1" noChangeArrowheads="1"/>
          </p:cNvSpPr>
          <p:nvPr>
            <p:ph type="title"/>
          </p:nvPr>
        </p:nvSpPr>
        <p:spPr bwMode="auto">
          <a:xfrm>
            <a:off x="756047" y="0"/>
            <a:ext cx="8568531" cy="83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180ABE0-7DF4-495A-817B-4776AF0DB69F}"/>
              </a:ext>
            </a:extLst>
          </p:cNvPr>
          <p:cNvSpPr>
            <a:spLocks noGrp="1" noChangeArrowheads="1"/>
          </p:cNvSpPr>
          <p:nvPr>
            <p:ph type="body" idx="1"/>
          </p:nvPr>
        </p:nvSpPr>
        <p:spPr bwMode="auto">
          <a:xfrm>
            <a:off x="168010" y="1007956"/>
            <a:ext cx="9660599" cy="638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02A6C90-D5CE-431B-B547-F3CF750A4BCF}"/>
              </a:ext>
            </a:extLst>
          </p:cNvPr>
          <p:cNvSpPr>
            <a:spLocks noGrp="1" noChangeArrowheads="1"/>
          </p:cNvSpPr>
          <p:nvPr>
            <p:ph type="dt" sz="half" idx="2"/>
          </p:nvPr>
        </p:nvSpPr>
        <p:spPr bwMode="auto">
          <a:xfrm>
            <a:off x="0" y="7139693"/>
            <a:ext cx="2856177"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543">
                <a:latin typeface="Arial" pitchFamily="-112" charset="0"/>
                <a:ea typeface="ＭＳ Ｐゴシック" pitchFamily="-112" charset="-128"/>
                <a:cs typeface="ＭＳ Ｐゴシック" pitchFamily="-112" charset="-128"/>
              </a:defRPr>
            </a:lvl1pPr>
          </a:lstStyle>
          <a:p>
            <a:pPr>
              <a:defRPr/>
            </a:pPr>
            <a:r>
              <a:rPr lang="en-US"/>
              <a:t>August 25, 2008 (week 1)</a:t>
            </a:r>
          </a:p>
        </p:txBody>
      </p:sp>
      <p:sp>
        <p:nvSpPr>
          <p:cNvPr id="1029" name="Rectangle 5">
            <a:extLst>
              <a:ext uri="{FF2B5EF4-FFF2-40B4-BE49-F238E27FC236}">
                <a16:creationId xmlns:a16="http://schemas.microsoft.com/office/drawing/2014/main" id="{74F3EB44-47A9-4187-B741-BE7D3F29143D}"/>
              </a:ext>
            </a:extLst>
          </p:cNvPr>
          <p:cNvSpPr>
            <a:spLocks noGrp="1" noChangeArrowheads="1"/>
          </p:cNvSpPr>
          <p:nvPr>
            <p:ph type="ftr" sz="quarter" idx="3"/>
          </p:nvPr>
        </p:nvSpPr>
        <p:spPr bwMode="auto">
          <a:xfrm>
            <a:off x="2856177" y="7139693"/>
            <a:ext cx="4704292"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543">
                <a:latin typeface="Arial" pitchFamily="-112" charset="0"/>
                <a:ea typeface="ＭＳ Ｐゴシック" pitchFamily="-112" charset="-128"/>
                <a:cs typeface="ＭＳ Ｐゴシック" pitchFamily="-112" charset="-128"/>
              </a:defRPr>
            </a:lvl1pPr>
          </a:lstStyle>
          <a:p>
            <a:pPr>
              <a:defRPr/>
            </a:pPr>
            <a:r>
              <a:rPr lang="en-US"/>
              <a:t>CSCI-6962-01 - Semantic e-Science Fall 2008</a:t>
            </a:r>
          </a:p>
        </p:txBody>
      </p:sp>
      <p:sp>
        <p:nvSpPr>
          <p:cNvPr id="1030" name="Rectangle 6">
            <a:extLst>
              <a:ext uri="{FF2B5EF4-FFF2-40B4-BE49-F238E27FC236}">
                <a16:creationId xmlns:a16="http://schemas.microsoft.com/office/drawing/2014/main" id="{3705C747-4454-45F4-A09E-827D78845A71}"/>
              </a:ext>
            </a:extLst>
          </p:cNvPr>
          <p:cNvSpPr>
            <a:spLocks noGrp="1" noChangeArrowheads="1"/>
          </p:cNvSpPr>
          <p:nvPr>
            <p:ph type="sldNum" sz="quarter" idx="4"/>
          </p:nvPr>
        </p:nvSpPr>
        <p:spPr bwMode="auto">
          <a:xfrm>
            <a:off x="7980495" y="6635715"/>
            <a:ext cx="2100130"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543" smtClean="0"/>
            </a:lvl1pPr>
          </a:lstStyle>
          <a:p>
            <a:pPr>
              <a:defRPr/>
            </a:pPr>
            <a:fld id="{C8602E21-F2CC-471B-A56E-7BD4ACAF9592}" type="slidenum">
              <a:rPr lang="en-US" altLang="en-US"/>
              <a:pPr>
                <a:defRPr/>
              </a:pPr>
              <a:t>‹#›</a:t>
            </a:fld>
            <a:endParaRPr lang="en-US" altLang="en-US"/>
          </a:p>
        </p:txBody>
      </p:sp>
    </p:spTree>
    <p:extLst>
      <p:ext uri="{BB962C8B-B14F-4D97-AF65-F5344CB8AC3E}">
        <p14:creationId xmlns:p14="http://schemas.microsoft.com/office/powerpoint/2010/main" val="3649647123"/>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Lst>
  <p:hf hdr="0" ftr="0" dt="0"/>
  <p:txStyles>
    <p:titleStyle>
      <a:lvl1pPr algn="ctr" rtl="0" eaLnBrk="0" fontAlgn="base" hangingPunct="0">
        <a:spcBef>
          <a:spcPct val="0"/>
        </a:spcBef>
        <a:spcAft>
          <a:spcPct val="0"/>
        </a:spcAft>
        <a:defRPr sz="485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2pPr>
      <a:lvl3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3pPr>
      <a:lvl4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4pPr>
      <a:lvl5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5pPr>
      <a:lvl6pPr marL="503972"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6pPr>
      <a:lvl7pPr marL="1007943"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7pPr>
      <a:lvl8pPr marL="1511915"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8pPr>
      <a:lvl9pPr marL="2015886"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9pPr>
    </p:titleStyle>
    <p:bodyStyle>
      <a:lvl1pPr marL="377979" indent="-377979" algn="l" rtl="0" eaLnBrk="0" fontAlgn="base" hangingPunct="0">
        <a:spcBef>
          <a:spcPct val="20000"/>
        </a:spcBef>
        <a:spcAft>
          <a:spcPct val="0"/>
        </a:spcAft>
        <a:buChar char="•"/>
        <a:defRPr sz="3527">
          <a:solidFill>
            <a:schemeClr val="tx1"/>
          </a:solidFill>
          <a:latin typeface="+mn-lt"/>
          <a:ea typeface="MS PGothic" panose="020B0600070205080204" pitchFamily="34" charset="-128"/>
          <a:cs typeface="+mn-cs"/>
        </a:defRPr>
      </a:lvl1pPr>
      <a:lvl2pPr marL="818954" indent="-314982" algn="l" rtl="0" eaLnBrk="0" fontAlgn="base" hangingPunct="0">
        <a:spcBef>
          <a:spcPct val="20000"/>
        </a:spcBef>
        <a:spcAft>
          <a:spcPct val="0"/>
        </a:spcAft>
        <a:buChar char="–"/>
        <a:defRPr sz="3086">
          <a:solidFill>
            <a:schemeClr val="tx1"/>
          </a:solidFill>
          <a:latin typeface="+mn-lt"/>
          <a:ea typeface="MS PGothic" panose="020B0600070205080204" pitchFamily="34" charset="-128"/>
        </a:defRPr>
      </a:lvl2pPr>
      <a:lvl3pPr marL="1259929" indent="-251986" algn="l" rtl="0" eaLnBrk="0" fontAlgn="base" hangingPunct="0">
        <a:spcBef>
          <a:spcPct val="20000"/>
        </a:spcBef>
        <a:spcAft>
          <a:spcPct val="0"/>
        </a:spcAft>
        <a:buChar char="•"/>
        <a:defRPr sz="2646">
          <a:solidFill>
            <a:schemeClr val="tx1"/>
          </a:solidFill>
          <a:latin typeface="+mn-lt"/>
          <a:ea typeface="MS PGothic" panose="020B0600070205080204" pitchFamily="34" charset="-128"/>
        </a:defRPr>
      </a:lvl3pPr>
      <a:lvl4pPr marL="1763900" indent="-251986" algn="l" rtl="0" eaLnBrk="0" fontAlgn="base" hangingPunct="0">
        <a:spcBef>
          <a:spcPct val="20000"/>
        </a:spcBef>
        <a:spcAft>
          <a:spcPct val="0"/>
        </a:spcAft>
        <a:buChar char="–"/>
        <a:defRPr sz="2205">
          <a:solidFill>
            <a:schemeClr val="tx1"/>
          </a:solidFill>
          <a:latin typeface="+mn-lt"/>
          <a:ea typeface="MS PGothic" panose="020B0600070205080204" pitchFamily="34" charset="-128"/>
        </a:defRPr>
      </a:lvl4pPr>
      <a:lvl5pPr marL="2267872" indent="-251986" algn="l" rtl="0" eaLnBrk="0" fontAlgn="base" hangingPunct="0">
        <a:spcBef>
          <a:spcPct val="20000"/>
        </a:spcBef>
        <a:spcAft>
          <a:spcPct val="0"/>
        </a:spcAft>
        <a:buChar char="»"/>
        <a:defRPr sz="2205">
          <a:solidFill>
            <a:schemeClr val="tx1"/>
          </a:solidFill>
          <a:latin typeface="+mn-lt"/>
          <a:ea typeface="MS PGothic" panose="020B0600070205080204" pitchFamily="34" charset="-128"/>
        </a:defRPr>
      </a:lvl5pPr>
      <a:lvl6pPr marL="2771844" indent="-251986" algn="l" rtl="0" fontAlgn="base">
        <a:spcBef>
          <a:spcPct val="20000"/>
        </a:spcBef>
        <a:spcAft>
          <a:spcPct val="0"/>
        </a:spcAft>
        <a:buChar char="»"/>
        <a:defRPr sz="2205">
          <a:solidFill>
            <a:schemeClr val="tx1"/>
          </a:solidFill>
          <a:latin typeface="+mn-lt"/>
          <a:ea typeface="+mn-ea"/>
        </a:defRPr>
      </a:lvl6pPr>
      <a:lvl7pPr marL="3275815" indent="-251986" algn="l" rtl="0" fontAlgn="base">
        <a:spcBef>
          <a:spcPct val="20000"/>
        </a:spcBef>
        <a:spcAft>
          <a:spcPct val="0"/>
        </a:spcAft>
        <a:buChar char="»"/>
        <a:defRPr sz="2205">
          <a:solidFill>
            <a:schemeClr val="tx1"/>
          </a:solidFill>
          <a:latin typeface="+mn-lt"/>
          <a:ea typeface="+mn-ea"/>
        </a:defRPr>
      </a:lvl7pPr>
      <a:lvl8pPr marL="3779787" indent="-251986" algn="l" rtl="0" fontAlgn="base">
        <a:spcBef>
          <a:spcPct val="20000"/>
        </a:spcBef>
        <a:spcAft>
          <a:spcPct val="0"/>
        </a:spcAft>
        <a:buChar char="»"/>
        <a:defRPr sz="2205">
          <a:solidFill>
            <a:schemeClr val="tx1"/>
          </a:solidFill>
          <a:latin typeface="+mn-lt"/>
          <a:ea typeface="+mn-ea"/>
        </a:defRPr>
      </a:lvl8pPr>
      <a:lvl9pPr marL="4283758" indent="-251986" algn="l" rtl="0" fontAlgn="base">
        <a:spcBef>
          <a:spcPct val="20000"/>
        </a:spcBef>
        <a:spcAft>
          <a:spcPct val="0"/>
        </a:spcAft>
        <a:buChar char="»"/>
        <a:defRPr sz="2205">
          <a:solidFill>
            <a:schemeClr val="tx1"/>
          </a:solidFill>
          <a:latin typeface="+mn-lt"/>
          <a:ea typeface="+mn-ea"/>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A70CAB1-F57E-415D-9E1A-7B0B73D1D2BE}"/>
              </a:ext>
            </a:extLst>
          </p:cNvPr>
          <p:cNvSpPr>
            <a:spLocks noGrp="1" noChangeArrowheads="1"/>
          </p:cNvSpPr>
          <p:nvPr>
            <p:ph type="title"/>
          </p:nvPr>
        </p:nvSpPr>
        <p:spPr bwMode="auto">
          <a:xfrm>
            <a:off x="756047" y="0"/>
            <a:ext cx="8568531" cy="83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A91CD16-8B6C-440A-8E94-96B97E52C6F6}"/>
              </a:ext>
            </a:extLst>
          </p:cNvPr>
          <p:cNvSpPr>
            <a:spLocks noGrp="1" noChangeArrowheads="1"/>
          </p:cNvSpPr>
          <p:nvPr>
            <p:ph type="body" idx="1"/>
          </p:nvPr>
        </p:nvSpPr>
        <p:spPr bwMode="auto">
          <a:xfrm>
            <a:off x="168010" y="1007956"/>
            <a:ext cx="9660599" cy="638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081CBC6-C28D-4A7C-9656-05720A1E42A9}"/>
              </a:ext>
            </a:extLst>
          </p:cNvPr>
          <p:cNvSpPr>
            <a:spLocks noGrp="1" noChangeArrowheads="1"/>
          </p:cNvSpPr>
          <p:nvPr>
            <p:ph type="dt" sz="half" idx="2"/>
          </p:nvPr>
        </p:nvSpPr>
        <p:spPr bwMode="auto">
          <a:xfrm>
            <a:off x="0" y="7139693"/>
            <a:ext cx="2856177"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543">
                <a:latin typeface="Arial" pitchFamily="-112" charset="0"/>
                <a:ea typeface="ＭＳ Ｐゴシック" pitchFamily="-112" charset="-128"/>
                <a:cs typeface="ＭＳ Ｐゴシック" pitchFamily="-112" charset="-128"/>
              </a:defRPr>
            </a:lvl1pPr>
          </a:lstStyle>
          <a:p>
            <a:pPr>
              <a:defRPr/>
            </a:pPr>
            <a:r>
              <a:rPr lang="en-US"/>
              <a:t>August 25, 2008 (week 1)</a:t>
            </a:r>
          </a:p>
        </p:txBody>
      </p:sp>
      <p:sp>
        <p:nvSpPr>
          <p:cNvPr id="1029" name="Rectangle 5">
            <a:extLst>
              <a:ext uri="{FF2B5EF4-FFF2-40B4-BE49-F238E27FC236}">
                <a16:creationId xmlns:a16="http://schemas.microsoft.com/office/drawing/2014/main" id="{79C424E8-714A-495A-9C18-62263E423B4E}"/>
              </a:ext>
            </a:extLst>
          </p:cNvPr>
          <p:cNvSpPr>
            <a:spLocks noGrp="1" noChangeArrowheads="1"/>
          </p:cNvSpPr>
          <p:nvPr>
            <p:ph type="ftr" sz="quarter" idx="3"/>
          </p:nvPr>
        </p:nvSpPr>
        <p:spPr bwMode="auto">
          <a:xfrm>
            <a:off x="2856177" y="7139693"/>
            <a:ext cx="4704292"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543">
                <a:latin typeface="Arial" pitchFamily="-112" charset="0"/>
                <a:ea typeface="ＭＳ Ｐゴシック" pitchFamily="-112" charset="-128"/>
                <a:cs typeface="ＭＳ Ｐゴシック" pitchFamily="-112" charset="-128"/>
              </a:defRPr>
            </a:lvl1pPr>
          </a:lstStyle>
          <a:p>
            <a:pPr>
              <a:defRPr/>
            </a:pPr>
            <a:r>
              <a:rPr lang="en-US"/>
              <a:t>CSCI-6962-01 - Semantic e-Science Fall 2008</a:t>
            </a:r>
          </a:p>
        </p:txBody>
      </p:sp>
      <p:sp>
        <p:nvSpPr>
          <p:cNvPr id="1030" name="Rectangle 6">
            <a:extLst>
              <a:ext uri="{FF2B5EF4-FFF2-40B4-BE49-F238E27FC236}">
                <a16:creationId xmlns:a16="http://schemas.microsoft.com/office/drawing/2014/main" id="{5075DB29-78EF-4538-9C7F-969020089763}"/>
              </a:ext>
            </a:extLst>
          </p:cNvPr>
          <p:cNvSpPr>
            <a:spLocks noGrp="1" noChangeArrowheads="1"/>
          </p:cNvSpPr>
          <p:nvPr>
            <p:ph type="sldNum" sz="quarter" idx="4"/>
          </p:nvPr>
        </p:nvSpPr>
        <p:spPr bwMode="auto">
          <a:xfrm>
            <a:off x="7980495" y="6635715"/>
            <a:ext cx="2100130"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543"/>
            </a:lvl1pPr>
          </a:lstStyle>
          <a:p>
            <a:fld id="{27305236-11FB-4F9B-8C4A-7ECA5A0356CB}" type="slidenum">
              <a:rPr lang="en-US" altLang="en-US"/>
              <a:pPr/>
              <a:t>‹#›</a:t>
            </a:fld>
            <a:endParaRPr lang="en-US" altLang="en-US"/>
          </a:p>
        </p:txBody>
      </p:sp>
    </p:spTree>
    <p:extLst>
      <p:ext uri="{BB962C8B-B14F-4D97-AF65-F5344CB8AC3E}">
        <p14:creationId xmlns:p14="http://schemas.microsoft.com/office/powerpoint/2010/main" val="482820532"/>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Lst>
  <p:hf hdr="0" ftr="0" dt="0"/>
  <p:txStyles>
    <p:titleStyle>
      <a:lvl1pPr algn="ctr" rtl="0" eaLnBrk="0" fontAlgn="base" hangingPunct="0">
        <a:spcBef>
          <a:spcPct val="0"/>
        </a:spcBef>
        <a:spcAft>
          <a:spcPct val="0"/>
        </a:spcAft>
        <a:defRPr sz="485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2pPr>
      <a:lvl3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3pPr>
      <a:lvl4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4pPr>
      <a:lvl5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5pPr>
      <a:lvl6pPr marL="503972"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6pPr>
      <a:lvl7pPr marL="1007943"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7pPr>
      <a:lvl8pPr marL="1511915"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8pPr>
      <a:lvl9pPr marL="2015886"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9pPr>
    </p:titleStyle>
    <p:bodyStyle>
      <a:lvl1pPr marL="377979" indent="-377979" algn="l" rtl="0" eaLnBrk="0" fontAlgn="base" hangingPunct="0">
        <a:spcBef>
          <a:spcPct val="20000"/>
        </a:spcBef>
        <a:spcAft>
          <a:spcPct val="0"/>
        </a:spcAft>
        <a:buChar char="•"/>
        <a:defRPr sz="3527">
          <a:solidFill>
            <a:schemeClr val="tx1"/>
          </a:solidFill>
          <a:latin typeface="+mn-lt"/>
          <a:ea typeface="MS PGothic" panose="020B0600070205080204" pitchFamily="34" charset="-128"/>
          <a:cs typeface="+mn-cs"/>
        </a:defRPr>
      </a:lvl1pPr>
      <a:lvl2pPr marL="818954" indent="-314982" algn="l" rtl="0" eaLnBrk="0" fontAlgn="base" hangingPunct="0">
        <a:spcBef>
          <a:spcPct val="20000"/>
        </a:spcBef>
        <a:spcAft>
          <a:spcPct val="0"/>
        </a:spcAft>
        <a:buChar char="–"/>
        <a:defRPr sz="3086">
          <a:solidFill>
            <a:schemeClr val="tx1"/>
          </a:solidFill>
          <a:latin typeface="+mn-lt"/>
          <a:ea typeface="MS PGothic" panose="020B0600070205080204" pitchFamily="34" charset="-128"/>
        </a:defRPr>
      </a:lvl2pPr>
      <a:lvl3pPr marL="1259929" indent="-251986" algn="l" rtl="0" eaLnBrk="0" fontAlgn="base" hangingPunct="0">
        <a:spcBef>
          <a:spcPct val="20000"/>
        </a:spcBef>
        <a:spcAft>
          <a:spcPct val="0"/>
        </a:spcAft>
        <a:buChar char="•"/>
        <a:defRPr sz="2646">
          <a:solidFill>
            <a:schemeClr val="tx1"/>
          </a:solidFill>
          <a:latin typeface="+mn-lt"/>
          <a:ea typeface="MS PGothic" panose="020B0600070205080204" pitchFamily="34" charset="-128"/>
        </a:defRPr>
      </a:lvl3pPr>
      <a:lvl4pPr marL="1763900" indent="-251986" algn="l" rtl="0" eaLnBrk="0" fontAlgn="base" hangingPunct="0">
        <a:spcBef>
          <a:spcPct val="20000"/>
        </a:spcBef>
        <a:spcAft>
          <a:spcPct val="0"/>
        </a:spcAft>
        <a:buChar char="–"/>
        <a:defRPr sz="2205">
          <a:solidFill>
            <a:schemeClr val="tx1"/>
          </a:solidFill>
          <a:latin typeface="+mn-lt"/>
          <a:ea typeface="MS PGothic" panose="020B0600070205080204" pitchFamily="34" charset="-128"/>
        </a:defRPr>
      </a:lvl4pPr>
      <a:lvl5pPr marL="2267872" indent="-251986" algn="l" rtl="0" eaLnBrk="0" fontAlgn="base" hangingPunct="0">
        <a:spcBef>
          <a:spcPct val="20000"/>
        </a:spcBef>
        <a:spcAft>
          <a:spcPct val="0"/>
        </a:spcAft>
        <a:buChar char="»"/>
        <a:defRPr sz="2205">
          <a:solidFill>
            <a:schemeClr val="tx1"/>
          </a:solidFill>
          <a:latin typeface="+mn-lt"/>
          <a:ea typeface="MS PGothic" panose="020B0600070205080204" pitchFamily="34" charset="-128"/>
        </a:defRPr>
      </a:lvl5pPr>
      <a:lvl6pPr marL="2771844" indent="-251986" algn="l" rtl="0" fontAlgn="base">
        <a:spcBef>
          <a:spcPct val="20000"/>
        </a:spcBef>
        <a:spcAft>
          <a:spcPct val="0"/>
        </a:spcAft>
        <a:buChar char="»"/>
        <a:defRPr sz="2205">
          <a:solidFill>
            <a:schemeClr val="tx1"/>
          </a:solidFill>
          <a:latin typeface="+mn-lt"/>
          <a:ea typeface="+mn-ea"/>
        </a:defRPr>
      </a:lvl6pPr>
      <a:lvl7pPr marL="3275815" indent="-251986" algn="l" rtl="0" fontAlgn="base">
        <a:spcBef>
          <a:spcPct val="20000"/>
        </a:spcBef>
        <a:spcAft>
          <a:spcPct val="0"/>
        </a:spcAft>
        <a:buChar char="»"/>
        <a:defRPr sz="2205">
          <a:solidFill>
            <a:schemeClr val="tx1"/>
          </a:solidFill>
          <a:latin typeface="+mn-lt"/>
          <a:ea typeface="+mn-ea"/>
        </a:defRPr>
      </a:lvl7pPr>
      <a:lvl8pPr marL="3779787" indent="-251986" algn="l" rtl="0" fontAlgn="base">
        <a:spcBef>
          <a:spcPct val="20000"/>
        </a:spcBef>
        <a:spcAft>
          <a:spcPct val="0"/>
        </a:spcAft>
        <a:buChar char="»"/>
        <a:defRPr sz="2205">
          <a:solidFill>
            <a:schemeClr val="tx1"/>
          </a:solidFill>
          <a:latin typeface="+mn-lt"/>
          <a:ea typeface="+mn-ea"/>
        </a:defRPr>
      </a:lvl8pPr>
      <a:lvl9pPr marL="4283758" indent="-251986" algn="l" rtl="0" fontAlgn="base">
        <a:spcBef>
          <a:spcPct val="20000"/>
        </a:spcBef>
        <a:spcAft>
          <a:spcPct val="0"/>
        </a:spcAft>
        <a:buChar char="»"/>
        <a:defRPr sz="2205">
          <a:solidFill>
            <a:schemeClr val="tx1"/>
          </a:solidFill>
          <a:latin typeface="+mn-lt"/>
          <a:ea typeface="+mn-ea"/>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428089" y="287316"/>
            <a:ext cx="7224448" cy="125994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56047" y="2183906"/>
            <a:ext cx="8568531" cy="45358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756047" y="6887704"/>
            <a:ext cx="2100130"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543">
                <a:latin typeface="Arial" pitchFamily="-109" charset="0"/>
                <a:ea typeface="ＭＳ Ｐゴシック" pitchFamily="-109" charset="-128"/>
                <a:cs typeface="ＭＳ Ｐゴシック" pitchFamily="-109" charset="-128"/>
              </a:defRPr>
            </a:lvl1pPr>
          </a:lstStyle>
          <a:p>
            <a:pPr>
              <a:defRPr/>
            </a:pPr>
            <a:endParaRPr lang="en-AU"/>
          </a:p>
        </p:txBody>
      </p:sp>
      <p:sp>
        <p:nvSpPr>
          <p:cNvPr id="1029" name="Rectangle 5"/>
          <p:cNvSpPr>
            <a:spLocks noGrp="1" noChangeArrowheads="1"/>
          </p:cNvSpPr>
          <p:nvPr>
            <p:ph type="ftr" sz="quarter" idx="3"/>
          </p:nvPr>
        </p:nvSpPr>
        <p:spPr bwMode="auto">
          <a:xfrm>
            <a:off x="3444214" y="6887704"/>
            <a:ext cx="3192198"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543">
                <a:latin typeface="Arial" pitchFamily="-109" charset="0"/>
                <a:ea typeface="ＭＳ Ｐゴシック" pitchFamily="-109" charset="-128"/>
                <a:cs typeface="ＭＳ Ｐゴシック" pitchFamily="-109" charset="-128"/>
              </a:defRPr>
            </a:lvl1pPr>
          </a:lstStyle>
          <a:p>
            <a:pPr>
              <a:defRPr/>
            </a:pPr>
            <a:endParaRPr lang="en-AU"/>
          </a:p>
        </p:txBody>
      </p:sp>
      <p:sp>
        <p:nvSpPr>
          <p:cNvPr id="1030" name="Rectangle 6"/>
          <p:cNvSpPr>
            <a:spLocks noGrp="1" noChangeArrowheads="1"/>
          </p:cNvSpPr>
          <p:nvPr>
            <p:ph type="sldNum" sz="quarter" idx="4"/>
          </p:nvPr>
        </p:nvSpPr>
        <p:spPr bwMode="auto">
          <a:xfrm>
            <a:off x="7263060" y="6875482"/>
            <a:ext cx="2100130"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543">
                <a:latin typeface="Arial" pitchFamily="-109" charset="0"/>
                <a:ea typeface="ＭＳ Ｐゴシック" pitchFamily="-109" charset="-128"/>
                <a:cs typeface="ＭＳ Ｐゴシック" pitchFamily="-109" charset="-128"/>
              </a:defRPr>
            </a:lvl1pPr>
          </a:lstStyle>
          <a:p>
            <a:pPr>
              <a:defRPr/>
            </a:pPr>
            <a:fld id="{AA54EB6B-ECD7-B541-86E4-9821848B3881}" type="slidenum">
              <a:rPr lang="en-US"/>
              <a:pPr>
                <a:defRPr/>
              </a:pPr>
              <a:t>‹#›</a:t>
            </a:fld>
            <a:endParaRPr lang="en-US" dirty="0"/>
          </a:p>
        </p:txBody>
      </p:sp>
    </p:spTree>
    <p:extLst>
      <p:ext uri="{BB962C8B-B14F-4D97-AF65-F5344CB8AC3E}">
        <p14:creationId xmlns:p14="http://schemas.microsoft.com/office/powerpoint/2010/main" val="1818688791"/>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hf hdr="0" ftr="0" dt="0"/>
  <p:txStyles>
    <p:titleStyle>
      <a:lvl1pPr algn="ctr" rtl="0" eaLnBrk="0" fontAlgn="base" hangingPunct="0">
        <a:spcBef>
          <a:spcPct val="0"/>
        </a:spcBef>
        <a:spcAft>
          <a:spcPct val="0"/>
        </a:spcAft>
        <a:defRPr sz="4850">
          <a:solidFill>
            <a:schemeClr val="tx2"/>
          </a:solidFill>
          <a:latin typeface="+mj-lt"/>
          <a:ea typeface="+mj-ea"/>
          <a:cs typeface="+mj-cs"/>
        </a:defRPr>
      </a:lvl1pPr>
      <a:lvl2pPr algn="ctr" rtl="0" eaLnBrk="0" fontAlgn="base" hangingPunct="0">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5pPr>
      <a:lvl6pPr marL="503972" algn="ctr" rtl="0" fontAlgn="base">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6pPr>
      <a:lvl7pPr marL="1007943" algn="ctr" rtl="0" fontAlgn="base">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7pPr>
      <a:lvl8pPr marL="1511915" algn="ctr" rtl="0" fontAlgn="base">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8pPr>
      <a:lvl9pPr marL="2015886" algn="ctr" rtl="0" fontAlgn="base">
        <a:spcBef>
          <a:spcPct val="0"/>
        </a:spcBef>
        <a:spcAft>
          <a:spcPct val="0"/>
        </a:spcAft>
        <a:defRPr sz="4850">
          <a:solidFill>
            <a:schemeClr val="tx2"/>
          </a:solidFill>
          <a:latin typeface="Arial" pitchFamily="-110" charset="0"/>
          <a:ea typeface="ＭＳ Ｐゴシック" pitchFamily="-110" charset="-128"/>
          <a:cs typeface="ＭＳ Ｐゴシック" pitchFamily="-110" charset="-128"/>
        </a:defRPr>
      </a:lvl9pPr>
    </p:titleStyle>
    <p:bodyStyle>
      <a:lvl1pPr marL="377979" indent="-377979" algn="l" rtl="0" eaLnBrk="0" fontAlgn="base" hangingPunct="0">
        <a:spcBef>
          <a:spcPct val="20000"/>
        </a:spcBef>
        <a:spcAft>
          <a:spcPct val="0"/>
        </a:spcAft>
        <a:buChar char="•"/>
        <a:defRPr sz="3527">
          <a:solidFill>
            <a:schemeClr val="tx1"/>
          </a:solidFill>
          <a:latin typeface="+mn-lt"/>
          <a:ea typeface="+mn-ea"/>
          <a:cs typeface="+mn-cs"/>
        </a:defRPr>
      </a:lvl1pPr>
      <a:lvl2pPr marL="818954" indent="-314982" algn="l" rtl="0" eaLnBrk="0" fontAlgn="base" hangingPunct="0">
        <a:spcBef>
          <a:spcPct val="20000"/>
        </a:spcBef>
        <a:spcAft>
          <a:spcPct val="0"/>
        </a:spcAft>
        <a:buChar char="–"/>
        <a:defRPr sz="3086">
          <a:solidFill>
            <a:schemeClr val="tx1"/>
          </a:solidFill>
          <a:latin typeface="+mn-lt"/>
          <a:ea typeface="+mn-ea"/>
        </a:defRPr>
      </a:lvl2pPr>
      <a:lvl3pPr marL="1259929" indent="-251986" algn="l" rtl="0" eaLnBrk="0" fontAlgn="base" hangingPunct="0">
        <a:spcBef>
          <a:spcPct val="20000"/>
        </a:spcBef>
        <a:spcAft>
          <a:spcPct val="0"/>
        </a:spcAft>
        <a:buChar char="•"/>
        <a:defRPr sz="2646">
          <a:solidFill>
            <a:schemeClr val="tx1"/>
          </a:solidFill>
          <a:latin typeface="+mn-lt"/>
          <a:ea typeface="+mn-ea"/>
        </a:defRPr>
      </a:lvl3pPr>
      <a:lvl4pPr marL="1763900" indent="-251986" algn="l" rtl="0" eaLnBrk="0" fontAlgn="base" hangingPunct="0">
        <a:spcBef>
          <a:spcPct val="20000"/>
        </a:spcBef>
        <a:spcAft>
          <a:spcPct val="0"/>
        </a:spcAft>
        <a:buChar char="–"/>
        <a:defRPr sz="2205">
          <a:solidFill>
            <a:schemeClr val="tx1"/>
          </a:solidFill>
          <a:latin typeface="+mn-lt"/>
          <a:ea typeface="+mn-ea"/>
        </a:defRPr>
      </a:lvl4pPr>
      <a:lvl5pPr marL="2267872" indent="-251986" algn="l" rtl="0" eaLnBrk="0" fontAlgn="base" hangingPunct="0">
        <a:spcBef>
          <a:spcPct val="20000"/>
        </a:spcBef>
        <a:spcAft>
          <a:spcPct val="0"/>
        </a:spcAft>
        <a:buChar char="»"/>
        <a:defRPr sz="2205">
          <a:solidFill>
            <a:schemeClr val="tx1"/>
          </a:solidFill>
          <a:latin typeface="+mn-lt"/>
          <a:ea typeface="+mn-ea"/>
        </a:defRPr>
      </a:lvl5pPr>
      <a:lvl6pPr marL="2771844" indent="-251986" algn="l" rtl="0" fontAlgn="base">
        <a:spcBef>
          <a:spcPct val="20000"/>
        </a:spcBef>
        <a:spcAft>
          <a:spcPct val="0"/>
        </a:spcAft>
        <a:buChar char="»"/>
        <a:defRPr sz="2205">
          <a:solidFill>
            <a:schemeClr val="tx1"/>
          </a:solidFill>
          <a:latin typeface="+mn-lt"/>
          <a:ea typeface="+mn-ea"/>
        </a:defRPr>
      </a:lvl6pPr>
      <a:lvl7pPr marL="3275815" indent="-251986" algn="l" rtl="0" fontAlgn="base">
        <a:spcBef>
          <a:spcPct val="20000"/>
        </a:spcBef>
        <a:spcAft>
          <a:spcPct val="0"/>
        </a:spcAft>
        <a:buChar char="»"/>
        <a:defRPr sz="2205">
          <a:solidFill>
            <a:schemeClr val="tx1"/>
          </a:solidFill>
          <a:latin typeface="+mn-lt"/>
          <a:ea typeface="+mn-ea"/>
        </a:defRPr>
      </a:lvl7pPr>
      <a:lvl8pPr marL="3779787" indent="-251986" algn="l" rtl="0" fontAlgn="base">
        <a:spcBef>
          <a:spcPct val="20000"/>
        </a:spcBef>
        <a:spcAft>
          <a:spcPct val="0"/>
        </a:spcAft>
        <a:buChar char="»"/>
        <a:defRPr sz="2205">
          <a:solidFill>
            <a:schemeClr val="tx1"/>
          </a:solidFill>
          <a:latin typeface="+mn-lt"/>
          <a:ea typeface="+mn-ea"/>
        </a:defRPr>
      </a:lvl8pPr>
      <a:lvl9pPr marL="4283758" indent="-251986" algn="l" rtl="0" fontAlgn="base">
        <a:spcBef>
          <a:spcPct val="20000"/>
        </a:spcBef>
        <a:spcAft>
          <a:spcPct val="0"/>
        </a:spcAft>
        <a:buChar char="»"/>
        <a:defRPr sz="2205">
          <a:solidFill>
            <a:schemeClr val="tx1"/>
          </a:solidFill>
          <a:latin typeface="+mn-lt"/>
          <a:ea typeface="+mn-ea"/>
        </a:defRPr>
      </a:lvl9pPr>
    </p:bodyStyle>
    <p:otherStyle>
      <a:defPPr>
        <a:defRPr lang="en-AU"/>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CCFFCC">
            <a:alpha val="59999"/>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6047" y="0"/>
            <a:ext cx="8568531" cy="83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68010" y="1007956"/>
            <a:ext cx="9660599" cy="638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0" y="7139693"/>
            <a:ext cx="2856177"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543">
                <a:latin typeface="Arial" pitchFamily="-112" charset="0"/>
                <a:ea typeface="ＭＳ Ｐゴシック" pitchFamily="-112" charset="-128"/>
                <a:cs typeface="ＭＳ Ｐゴシック" pitchFamily="-112" charset="-128"/>
              </a:defRPr>
            </a:lvl1pPr>
          </a:lstStyle>
          <a:p>
            <a:pPr>
              <a:defRPr/>
            </a:pPr>
            <a:r>
              <a:rPr lang="en-US"/>
              <a:t>August 25, 2008 (week 1)</a:t>
            </a:r>
          </a:p>
        </p:txBody>
      </p:sp>
      <p:sp>
        <p:nvSpPr>
          <p:cNvPr id="1029" name="Rectangle 5"/>
          <p:cNvSpPr>
            <a:spLocks noGrp="1" noChangeArrowheads="1"/>
          </p:cNvSpPr>
          <p:nvPr>
            <p:ph type="ftr" sz="quarter" idx="3"/>
          </p:nvPr>
        </p:nvSpPr>
        <p:spPr bwMode="auto">
          <a:xfrm>
            <a:off x="2856177" y="7139693"/>
            <a:ext cx="4704292"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543">
                <a:latin typeface="Arial" pitchFamily="-112" charset="0"/>
                <a:ea typeface="ＭＳ Ｐゴシック" pitchFamily="-112" charset="-128"/>
                <a:cs typeface="ＭＳ Ｐゴシック" pitchFamily="-112" charset="-128"/>
              </a:defRPr>
            </a:lvl1pPr>
          </a:lstStyle>
          <a:p>
            <a:pPr>
              <a:defRPr/>
            </a:pPr>
            <a:r>
              <a:rPr lang="en-US"/>
              <a:t>CSCI-6962-01 - Semantic e-Science Fall 2008</a:t>
            </a:r>
          </a:p>
        </p:txBody>
      </p:sp>
      <p:sp>
        <p:nvSpPr>
          <p:cNvPr id="1030" name="Rectangle 6"/>
          <p:cNvSpPr>
            <a:spLocks noGrp="1" noChangeArrowheads="1"/>
          </p:cNvSpPr>
          <p:nvPr>
            <p:ph type="sldNum" sz="quarter" idx="4"/>
          </p:nvPr>
        </p:nvSpPr>
        <p:spPr bwMode="auto">
          <a:xfrm>
            <a:off x="7980495" y="6635715"/>
            <a:ext cx="2100130" cy="503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543"/>
            </a:lvl1pPr>
          </a:lstStyle>
          <a:p>
            <a:fld id="{92FE54E5-A1D3-467D-B05B-0CEFD8CEEB79}" type="slidenum">
              <a:rPr lang="en-US" altLang="en-US"/>
              <a:pPr/>
              <a:t>‹#›</a:t>
            </a:fld>
            <a:endParaRPr lang="en-US" altLang="en-US"/>
          </a:p>
        </p:txBody>
      </p:sp>
    </p:spTree>
    <p:extLst>
      <p:ext uri="{BB962C8B-B14F-4D97-AF65-F5344CB8AC3E}">
        <p14:creationId xmlns:p14="http://schemas.microsoft.com/office/powerpoint/2010/main" val="496981189"/>
      </p:ext>
    </p:extLst>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Lst>
  <p:hf hdr="0" ftr="0" dt="0"/>
  <p:txStyles>
    <p:titleStyle>
      <a:lvl1pPr algn="ctr" rtl="0" eaLnBrk="0" fontAlgn="base" hangingPunct="0">
        <a:spcBef>
          <a:spcPct val="0"/>
        </a:spcBef>
        <a:spcAft>
          <a:spcPct val="0"/>
        </a:spcAft>
        <a:defRPr sz="485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2pPr>
      <a:lvl3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3pPr>
      <a:lvl4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4pPr>
      <a:lvl5pPr algn="ctr" rtl="0" eaLnBrk="0" fontAlgn="base" hangingPunct="0">
        <a:spcBef>
          <a:spcPct val="0"/>
        </a:spcBef>
        <a:spcAft>
          <a:spcPct val="0"/>
        </a:spcAft>
        <a:defRPr sz="4850">
          <a:solidFill>
            <a:schemeClr val="tx2"/>
          </a:solidFill>
          <a:latin typeface="Arial" pitchFamily="-112" charset="0"/>
          <a:ea typeface="MS PGothic" panose="020B0600070205080204" pitchFamily="34" charset="-128"/>
          <a:cs typeface="ＭＳ Ｐゴシック" pitchFamily="-112" charset="-128"/>
        </a:defRPr>
      </a:lvl5pPr>
      <a:lvl6pPr marL="503972"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6pPr>
      <a:lvl7pPr marL="1007943"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7pPr>
      <a:lvl8pPr marL="1511915"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8pPr>
      <a:lvl9pPr marL="2015886" algn="ctr" rtl="0" fontAlgn="base">
        <a:spcBef>
          <a:spcPct val="0"/>
        </a:spcBef>
        <a:spcAft>
          <a:spcPct val="0"/>
        </a:spcAft>
        <a:defRPr sz="4850">
          <a:solidFill>
            <a:schemeClr val="tx2"/>
          </a:solidFill>
          <a:latin typeface="Arial" pitchFamily="-112" charset="0"/>
          <a:ea typeface="ＭＳ Ｐゴシック" pitchFamily="-112" charset="-128"/>
          <a:cs typeface="ＭＳ Ｐゴシック" pitchFamily="-112" charset="-128"/>
        </a:defRPr>
      </a:lvl9pPr>
    </p:titleStyle>
    <p:bodyStyle>
      <a:lvl1pPr marL="377979" indent="-377979" algn="l" rtl="0" eaLnBrk="0" fontAlgn="base" hangingPunct="0">
        <a:spcBef>
          <a:spcPct val="20000"/>
        </a:spcBef>
        <a:spcAft>
          <a:spcPct val="0"/>
        </a:spcAft>
        <a:buChar char="•"/>
        <a:defRPr sz="3527">
          <a:solidFill>
            <a:schemeClr val="tx1"/>
          </a:solidFill>
          <a:latin typeface="+mn-lt"/>
          <a:ea typeface="MS PGothic" panose="020B0600070205080204" pitchFamily="34" charset="-128"/>
          <a:cs typeface="+mn-cs"/>
        </a:defRPr>
      </a:lvl1pPr>
      <a:lvl2pPr marL="818954" indent="-314982" algn="l" rtl="0" eaLnBrk="0" fontAlgn="base" hangingPunct="0">
        <a:spcBef>
          <a:spcPct val="20000"/>
        </a:spcBef>
        <a:spcAft>
          <a:spcPct val="0"/>
        </a:spcAft>
        <a:buChar char="–"/>
        <a:defRPr sz="3086">
          <a:solidFill>
            <a:schemeClr val="tx1"/>
          </a:solidFill>
          <a:latin typeface="+mn-lt"/>
          <a:ea typeface="MS PGothic" panose="020B0600070205080204" pitchFamily="34" charset="-128"/>
        </a:defRPr>
      </a:lvl2pPr>
      <a:lvl3pPr marL="1259929" indent="-251986" algn="l" rtl="0" eaLnBrk="0" fontAlgn="base" hangingPunct="0">
        <a:spcBef>
          <a:spcPct val="20000"/>
        </a:spcBef>
        <a:spcAft>
          <a:spcPct val="0"/>
        </a:spcAft>
        <a:buChar char="•"/>
        <a:defRPr sz="2646">
          <a:solidFill>
            <a:schemeClr val="tx1"/>
          </a:solidFill>
          <a:latin typeface="+mn-lt"/>
          <a:ea typeface="MS PGothic" panose="020B0600070205080204" pitchFamily="34" charset="-128"/>
        </a:defRPr>
      </a:lvl3pPr>
      <a:lvl4pPr marL="1763900" indent="-251986" algn="l" rtl="0" eaLnBrk="0" fontAlgn="base" hangingPunct="0">
        <a:spcBef>
          <a:spcPct val="20000"/>
        </a:spcBef>
        <a:spcAft>
          <a:spcPct val="0"/>
        </a:spcAft>
        <a:buChar char="–"/>
        <a:defRPr sz="2205">
          <a:solidFill>
            <a:schemeClr val="tx1"/>
          </a:solidFill>
          <a:latin typeface="+mn-lt"/>
          <a:ea typeface="MS PGothic" panose="020B0600070205080204" pitchFamily="34" charset="-128"/>
        </a:defRPr>
      </a:lvl4pPr>
      <a:lvl5pPr marL="2267872" indent="-251986" algn="l" rtl="0" eaLnBrk="0" fontAlgn="base" hangingPunct="0">
        <a:spcBef>
          <a:spcPct val="20000"/>
        </a:spcBef>
        <a:spcAft>
          <a:spcPct val="0"/>
        </a:spcAft>
        <a:buChar char="»"/>
        <a:defRPr sz="2205">
          <a:solidFill>
            <a:schemeClr val="tx1"/>
          </a:solidFill>
          <a:latin typeface="+mn-lt"/>
          <a:ea typeface="MS PGothic" panose="020B0600070205080204" pitchFamily="34" charset="-128"/>
        </a:defRPr>
      </a:lvl5pPr>
      <a:lvl6pPr marL="2771844" indent="-251986" algn="l" rtl="0" fontAlgn="base">
        <a:spcBef>
          <a:spcPct val="20000"/>
        </a:spcBef>
        <a:spcAft>
          <a:spcPct val="0"/>
        </a:spcAft>
        <a:buChar char="»"/>
        <a:defRPr sz="2205">
          <a:solidFill>
            <a:schemeClr val="tx1"/>
          </a:solidFill>
          <a:latin typeface="+mn-lt"/>
          <a:ea typeface="+mn-ea"/>
        </a:defRPr>
      </a:lvl6pPr>
      <a:lvl7pPr marL="3275815" indent="-251986" algn="l" rtl="0" fontAlgn="base">
        <a:spcBef>
          <a:spcPct val="20000"/>
        </a:spcBef>
        <a:spcAft>
          <a:spcPct val="0"/>
        </a:spcAft>
        <a:buChar char="»"/>
        <a:defRPr sz="2205">
          <a:solidFill>
            <a:schemeClr val="tx1"/>
          </a:solidFill>
          <a:latin typeface="+mn-lt"/>
          <a:ea typeface="+mn-ea"/>
        </a:defRPr>
      </a:lvl7pPr>
      <a:lvl8pPr marL="3779787" indent="-251986" algn="l" rtl="0" fontAlgn="base">
        <a:spcBef>
          <a:spcPct val="20000"/>
        </a:spcBef>
        <a:spcAft>
          <a:spcPct val="0"/>
        </a:spcAft>
        <a:buChar char="»"/>
        <a:defRPr sz="2205">
          <a:solidFill>
            <a:schemeClr val="tx1"/>
          </a:solidFill>
          <a:latin typeface="+mn-lt"/>
          <a:ea typeface="+mn-ea"/>
        </a:defRPr>
      </a:lvl8pPr>
      <a:lvl9pPr marL="4283758" indent="-251986" algn="l" rtl="0" fontAlgn="base">
        <a:spcBef>
          <a:spcPct val="20000"/>
        </a:spcBef>
        <a:spcAft>
          <a:spcPct val="0"/>
        </a:spcAft>
        <a:buChar char="»"/>
        <a:defRPr sz="2205">
          <a:solidFill>
            <a:schemeClr val="tx1"/>
          </a:solidFill>
          <a:latin typeface="+mn-lt"/>
          <a:ea typeface="+mn-ea"/>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lucidchar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lucidchart.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sj.com/articles/amazon-revisits-some-cities-as-h2q-decision-looms-1539941400?mod=hp_lead_pos2" TargetMode="External"/><Relationship Id="rId2" Type="http://schemas.openxmlformats.org/officeDocument/2006/relationships/hyperlink" Target="https://www.foxbusiness.com/features/amazon-just-revisited-these-cities-as-hq2-decision-imminent" TargetMode="External"/><Relationship Id="rId1" Type="http://schemas.openxmlformats.org/officeDocument/2006/relationships/slideLayout" Target="../slideLayouts/slideLayout2.xml"/><Relationship Id="rId4" Type="http://schemas.openxmlformats.org/officeDocument/2006/relationships/hyperlink" Target="https://www.nytimes.com/2018/10/18/business/amazon-hq2-virginia-finalist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fortune.com/fortune500/apple/" TargetMode="External"/><Relationship Id="rId2" Type="http://schemas.openxmlformats.org/officeDocument/2006/relationships/hyperlink" Target="http://fortune.com/2018/10/19/apple-demands-bloomberg-retract-chinese-hardware-hacking-story/" TargetMode="External"/><Relationship Id="rId1" Type="http://schemas.openxmlformats.org/officeDocument/2006/relationships/slideLayout" Target="../slideLayouts/slideLayout2.xml"/><Relationship Id="rId6" Type="http://schemas.openxmlformats.org/officeDocument/2006/relationships/hyperlink" Target="https://www.buzzfeednews.com/article/johnpaczkowski/apple-tim-cook-bloomberg-retraction" TargetMode="External"/><Relationship Id="rId5" Type="http://schemas.openxmlformats.org/officeDocument/2006/relationships/hyperlink" Target="http://fortune.com/fortune500/amazon-com/" TargetMode="External"/><Relationship Id="rId4" Type="http://schemas.openxmlformats.org/officeDocument/2006/relationships/hyperlink" Target="https://www.bloomberg.com/news/features/2018-10-04/the-big-hack-how-china-used-a-tiny-chip-to-infiltrate-america-s-top-compan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oney.cnn.com/quote/quote.html?symb=WMT" TargetMode="External"/><Relationship Id="rId2" Type="http://schemas.openxmlformats.org/officeDocument/2006/relationships/hyperlink" Target="https://www.cnn.com/2018/10/19/business/walmart-stores-grocery-pickup-amazon/index.html" TargetMode="External"/><Relationship Id="rId1" Type="http://schemas.openxmlformats.org/officeDocument/2006/relationships/slideLayout" Target="../slideLayouts/slideLayout2.xml"/><Relationship Id="rId5" Type="http://schemas.openxmlformats.org/officeDocument/2006/relationships/hyperlink" Target="https://money.cnn.com/2018/08/16/news/companies/walmart-earnings-retail/index.html" TargetMode="External"/><Relationship Id="rId4" Type="http://schemas.openxmlformats.org/officeDocument/2006/relationships/hyperlink" Target="https://money.cnn.com/2018/02/28/investing/walmart-allswell-luxury-online-retail/index.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Data, Big Data, and Design </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October 22,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FAB855F9-598B-480D-A166-38F915BBB8A2}"/>
              </a:ext>
            </a:extLst>
          </p:cNvPr>
          <p:cNvSpPr>
            <a:spLocks noGrp="1"/>
          </p:cNvSpPr>
          <p:nvPr>
            <p:ph type="title"/>
          </p:nvPr>
        </p:nvSpPr>
        <p:spPr/>
        <p:txBody>
          <a:bodyPr/>
          <a:lstStyle/>
          <a:p>
            <a:r>
              <a:rPr lang="en-AU" altLang="en-US"/>
              <a:t>Interoperability Support</a:t>
            </a:r>
          </a:p>
        </p:txBody>
      </p:sp>
      <p:sp>
        <p:nvSpPr>
          <p:cNvPr id="79875" name="Content Placeholder 2">
            <a:extLst>
              <a:ext uri="{FF2B5EF4-FFF2-40B4-BE49-F238E27FC236}">
                <a16:creationId xmlns:a16="http://schemas.microsoft.com/office/drawing/2014/main" id="{0C182337-3D2A-45FD-A6CE-CF5EEA09EDE7}"/>
              </a:ext>
            </a:extLst>
          </p:cNvPr>
          <p:cNvSpPr>
            <a:spLocks noGrp="1"/>
          </p:cNvSpPr>
          <p:nvPr>
            <p:ph idx="1"/>
          </p:nvPr>
        </p:nvSpPr>
        <p:spPr/>
        <p:txBody>
          <a:bodyPr/>
          <a:lstStyle/>
          <a:p>
            <a:r>
              <a:rPr lang="en-AU" altLang="en-US"/>
              <a:t>Bit/byte and platform/ wire neutral encodings </a:t>
            </a:r>
          </a:p>
          <a:p>
            <a:r>
              <a:rPr lang="en-AU" altLang="en-US"/>
              <a:t>Programming or application interface access</a:t>
            </a:r>
          </a:p>
          <a:p>
            <a:r>
              <a:rPr lang="en-AU" altLang="en-US"/>
              <a:t>Data structure and vocabulary (metadata) conventions and standards</a:t>
            </a:r>
          </a:p>
          <a:p>
            <a:endParaRPr lang="en-AU" altLang="en-US"/>
          </a:p>
          <a:p>
            <a:endParaRPr lang="en-AU" altLang="en-US"/>
          </a:p>
          <a:p>
            <a:endParaRPr lang="en-AU" altLang="en-US"/>
          </a:p>
          <a:p>
            <a:r>
              <a:rPr lang="en-AU" altLang="en-US"/>
              <a:t>Definitions of interoperability?</a:t>
            </a:r>
          </a:p>
          <a:p>
            <a:pPr lvl="1"/>
            <a:r>
              <a:rPr lang="en-AU" altLang="en-US"/>
              <a:t>Smallest number of things to agree on so that you do not need to agree on anything else</a:t>
            </a:r>
          </a:p>
          <a:p>
            <a:endParaRPr lang="en-AU" altLang="en-US"/>
          </a:p>
        </p:txBody>
      </p:sp>
      <p:sp>
        <p:nvSpPr>
          <p:cNvPr id="79876" name="Slide Number Placeholder 3">
            <a:extLst>
              <a:ext uri="{FF2B5EF4-FFF2-40B4-BE49-F238E27FC236}">
                <a16:creationId xmlns:a16="http://schemas.microsoft.com/office/drawing/2014/main" id="{43293590-2C0C-4E92-81CB-04455E477E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A8652AFB-AF8B-4947-9CAE-625B117E9717}" type="slidenum">
              <a:rPr lang="en-US" altLang="en-US" sz="1543">
                <a:solidFill>
                  <a:srgbClr val="000000"/>
                </a:solidFill>
              </a:rPr>
              <a:pPr defTabSz="1007943">
                <a:spcBef>
                  <a:spcPct val="0"/>
                </a:spcBef>
                <a:buNone/>
              </a:pPr>
              <a:t>10</a:t>
            </a:fld>
            <a:endParaRPr lang="en-US" altLang="en-US" sz="1543">
              <a:solidFill>
                <a:srgbClr val="000000"/>
              </a:solidFill>
            </a:endParaRPr>
          </a:p>
        </p:txBody>
      </p:sp>
      <p:pic>
        <p:nvPicPr>
          <p:cNvPr id="79877" name="Picture 4">
            <a:extLst>
              <a:ext uri="{FF2B5EF4-FFF2-40B4-BE49-F238E27FC236}">
                <a16:creationId xmlns:a16="http://schemas.microsoft.com/office/drawing/2014/main" id="{91288C31-CD64-4B34-9AB5-707608CEF0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2247" y="3097367"/>
            <a:ext cx="3494600" cy="26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94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BF863481-352D-41EC-AC40-600D38DBFEAC}"/>
              </a:ext>
            </a:extLst>
          </p:cNvPr>
          <p:cNvSpPr>
            <a:spLocks noGrp="1"/>
          </p:cNvSpPr>
          <p:nvPr>
            <p:ph type="title"/>
          </p:nvPr>
        </p:nvSpPr>
        <p:spPr/>
        <p:txBody>
          <a:bodyPr/>
          <a:lstStyle/>
          <a:p>
            <a:r>
              <a:rPr lang="en-AU" altLang="en-US"/>
              <a:t>Security</a:t>
            </a:r>
          </a:p>
        </p:txBody>
      </p:sp>
      <p:sp>
        <p:nvSpPr>
          <p:cNvPr id="81923" name="Content Placeholder 2">
            <a:extLst>
              <a:ext uri="{FF2B5EF4-FFF2-40B4-BE49-F238E27FC236}">
                <a16:creationId xmlns:a16="http://schemas.microsoft.com/office/drawing/2014/main" id="{9974FECF-4EE2-4ABE-B13B-278815E9D239}"/>
              </a:ext>
            </a:extLst>
          </p:cNvPr>
          <p:cNvSpPr>
            <a:spLocks noGrp="1"/>
          </p:cNvSpPr>
          <p:nvPr>
            <p:ph idx="1"/>
          </p:nvPr>
        </p:nvSpPr>
        <p:spPr/>
        <p:txBody>
          <a:bodyPr/>
          <a:lstStyle/>
          <a:p>
            <a:r>
              <a:rPr lang="en-AU" altLang="en-US"/>
              <a:t>What mechanisms exist for securing data?</a:t>
            </a:r>
          </a:p>
          <a:p>
            <a:r>
              <a:rPr lang="en-AU" altLang="en-US"/>
              <a:t>Who performs this task?</a:t>
            </a:r>
          </a:p>
          <a:p>
            <a:r>
              <a:rPr lang="en-AU" altLang="en-US"/>
              <a:t>Change and versioning (yes, the data may change), who does this, how?</a:t>
            </a:r>
          </a:p>
          <a:p>
            <a:r>
              <a:rPr lang="en-AU" altLang="en-US"/>
              <a:t>Who has access?</a:t>
            </a:r>
          </a:p>
          <a:p>
            <a:r>
              <a:rPr lang="en-AU" altLang="en-US"/>
              <a:t>How are access methods controlled, audited?</a:t>
            </a:r>
          </a:p>
          <a:p>
            <a:r>
              <a:rPr lang="en-AU" altLang="en-US"/>
              <a:t>Who and what – authentication and authorization?</a:t>
            </a:r>
          </a:p>
          <a:p>
            <a:r>
              <a:rPr lang="en-AU" altLang="en-US"/>
              <a:t>Encryption and data integrity</a:t>
            </a:r>
          </a:p>
        </p:txBody>
      </p:sp>
      <p:sp>
        <p:nvSpPr>
          <p:cNvPr id="81924" name="Slide Number Placeholder 3">
            <a:extLst>
              <a:ext uri="{FF2B5EF4-FFF2-40B4-BE49-F238E27FC236}">
                <a16:creationId xmlns:a16="http://schemas.microsoft.com/office/drawing/2014/main" id="{9F78A9C3-477C-40F4-91F0-7DF8A2D80A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D329FA0B-7BAD-423C-92E7-C8E8703327A4}" type="slidenum">
              <a:rPr lang="en-US" altLang="en-US" sz="1543">
                <a:solidFill>
                  <a:srgbClr val="000000"/>
                </a:solidFill>
              </a:rPr>
              <a:pPr defTabSz="1007943">
                <a:spcBef>
                  <a:spcPct val="0"/>
                </a:spcBef>
                <a:buNone/>
              </a:pPr>
              <a:t>11</a:t>
            </a:fld>
            <a:endParaRPr lang="en-US" altLang="en-US" sz="1543">
              <a:solidFill>
                <a:srgbClr val="000000"/>
              </a:solidFill>
            </a:endParaRPr>
          </a:p>
        </p:txBody>
      </p:sp>
      <p:pic>
        <p:nvPicPr>
          <p:cNvPr id="81925" name="Picture 4">
            <a:extLst>
              <a:ext uri="{FF2B5EF4-FFF2-40B4-BE49-F238E27FC236}">
                <a16:creationId xmlns:a16="http://schemas.microsoft.com/office/drawing/2014/main" id="{ABB5BC28-5249-4679-B609-5C65A7E0A7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8196" y="5732753"/>
            <a:ext cx="1980915" cy="1826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49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3534FCA0-0C42-49BC-B303-8560B10AC36C}"/>
              </a:ext>
            </a:extLst>
          </p:cNvPr>
          <p:cNvSpPr>
            <a:spLocks noGrp="1"/>
          </p:cNvSpPr>
          <p:nvPr>
            <p:ph type="title"/>
          </p:nvPr>
        </p:nvSpPr>
        <p:spPr/>
        <p:txBody>
          <a:bodyPr/>
          <a:lstStyle/>
          <a:p>
            <a:r>
              <a:rPr lang="en-AU" altLang="en-US"/>
              <a:t>Data Ownership</a:t>
            </a:r>
          </a:p>
        </p:txBody>
      </p:sp>
      <p:sp>
        <p:nvSpPr>
          <p:cNvPr id="82947" name="Content Placeholder 2">
            <a:extLst>
              <a:ext uri="{FF2B5EF4-FFF2-40B4-BE49-F238E27FC236}">
                <a16:creationId xmlns:a16="http://schemas.microsoft.com/office/drawing/2014/main" id="{696B7539-7396-4CEC-9853-4C9642A2CA4D}"/>
              </a:ext>
            </a:extLst>
          </p:cNvPr>
          <p:cNvSpPr>
            <a:spLocks noGrp="1"/>
          </p:cNvSpPr>
          <p:nvPr>
            <p:ph idx="1"/>
          </p:nvPr>
        </p:nvSpPr>
        <p:spPr/>
        <p:txBody>
          <a:bodyPr/>
          <a:lstStyle/>
          <a:p>
            <a:r>
              <a:rPr lang="en-AU" altLang="en-US"/>
              <a:t>Rights and policies – definition and enforcement</a:t>
            </a:r>
          </a:p>
          <a:p>
            <a:r>
              <a:rPr lang="en-AU" altLang="en-US"/>
              <a:t>Limitations on access and use</a:t>
            </a:r>
          </a:p>
          <a:p>
            <a:r>
              <a:rPr lang="en-AU" altLang="en-US"/>
              <a:t>Requirements for acknowledgement and use</a:t>
            </a:r>
          </a:p>
          <a:p>
            <a:r>
              <a:rPr lang="en-AU" altLang="en-US"/>
              <a:t>Who and how is quality defined and ensured?</a:t>
            </a:r>
          </a:p>
          <a:p>
            <a:r>
              <a:rPr lang="en-AU" altLang="en-US"/>
              <a:t>Who may ownership migrate too?</a:t>
            </a:r>
          </a:p>
          <a:p>
            <a:r>
              <a:rPr lang="en-AU" altLang="en-US"/>
              <a:t>How to address replication?</a:t>
            </a:r>
          </a:p>
          <a:p>
            <a:r>
              <a:rPr lang="en-AU" altLang="en-US"/>
              <a:t>How to address revised/ derivative products?</a:t>
            </a:r>
          </a:p>
        </p:txBody>
      </p:sp>
      <p:sp>
        <p:nvSpPr>
          <p:cNvPr id="82948" name="Slide Number Placeholder 3">
            <a:extLst>
              <a:ext uri="{FF2B5EF4-FFF2-40B4-BE49-F238E27FC236}">
                <a16:creationId xmlns:a16="http://schemas.microsoft.com/office/drawing/2014/main" id="{AD6C0051-ECB2-41DC-B9B6-595CC60CF4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68F042F8-5257-4034-BC6A-0D6DEA58D2B8}" type="slidenum">
              <a:rPr lang="en-US" altLang="en-US" sz="1543">
                <a:solidFill>
                  <a:srgbClr val="000000"/>
                </a:solidFill>
              </a:rPr>
              <a:pPr defTabSz="1007943">
                <a:spcBef>
                  <a:spcPct val="0"/>
                </a:spcBef>
                <a:buNone/>
              </a:pPr>
              <a:t>12</a:t>
            </a:fld>
            <a:endParaRPr lang="en-US" altLang="en-US" sz="1543">
              <a:solidFill>
                <a:srgbClr val="000000"/>
              </a:solidFill>
            </a:endParaRPr>
          </a:p>
        </p:txBody>
      </p:sp>
      <p:pic>
        <p:nvPicPr>
          <p:cNvPr id="82949" name="Picture 4">
            <a:extLst>
              <a:ext uri="{FF2B5EF4-FFF2-40B4-BE49-F238E27FC236}">
                <a16:creationId xmlns:a16="http://schemas.microsoft.com/office/drawing/2014/main" id="{7F353A30-169C-41F2-815C-FDD59DC69A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96189" y="0"/>
            <a:ext cx="2183906" cy="306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0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8D7814D-7DAE-48F0-9F06-D7CC14915D1B}"/>
              </a:ext>
            </a:extLst>
          </p:cNvPr>
          <p:cNvSpPr>
            <a:spLocks noGrp="1"/>
          </p:cNvSpPr>
          <p:nvPr>
            <p:ph type="title"/>
          </p:nvPr>
        </p:nvSpPr>
        <p:spPr/>
        <p:txBody>
          <a:bodyPr/>
          <a:lstStyle/>
          <a:p>
            <a:r>
              <a:rPr lang="en-AU" altLang="en-US"/>
              <a:t>Metadata</a:t>
            </a:r>
          </a:p>
        </p:txBody>
      </p:sp>
      <p:sp>
        <p:nvSpPr>
          <p:cNvPr id="84995" name="Content Placeholder 2">
            <a:extLst>
              <a:ext uri="{FF2B5EF4-FFF2-40B4-BE49-F238E27FC236}">
                <a16:creationId xmlns:a16="http://schemas.microsoft.com/office/drawing/2014/main" id="{BA6F70E0-4F44-4F48-83CC-A851AEC10552}"/>
              </a:ext>
            </a:extLst>
          </p:cNvPr>
          <p:cNvSpPr>
            <a:spLocks noGrp="1"/>
          </p:cNvSpPr>
          <p:nvPr>
            <p:ph idx="1"/>
          </p:nvPr>
        </p:nvSpPr>
        <p:spPr/>
        <p:txBody>
          <a:bodyPr/>
          <a:lstStyle/>
          <a:p>
            <a:r>
              <a:rPr lang="en-AU" altLang="en-US"/>
              <a:t>Know what conventions, standards, best practices exist</a:t>
            </a:r>
          </a:p>
          <a:p>
            <a:r>
              <a:rPr lang="en-AU" altLang="en-US"/>
              <a:t>Use them – can be hard, use tools</a:t>
            </a:r>
          </a:p>
          <a:p>
            <a:r>
              <a:rPr lang="en-AU" altLang="en-US"/>
              <a:t>Understand costs of incomplete and inconsistent metadata</a:t>
            </a:r>
          </a:p>
          <a:p>
            <a:r>
              <a:rPr lang="en-AU" altLang="en-US"/>
              <a:t>Understand the line between metadata and data and when it is blurred</a:t>
            </a:r>
          </a:p>
          <a:p>
            <a:r>
              <a:rPr lang="en-AU" altLang="en-US"/>
              <a:t>Know where and how to manage metadata and where to store it (and where not to)</a:t>
            </a:r>
          </a:p>
          <a:p>
            <a:r>
              <a:rPr lang="en-AU" altLang="en-US"/>
              <a:t>Metadata CAN be added later in many cases</a:t>
            </a:r>
          </a:p>
        </p:txBody>
      </p:sp>
      <p:sp>
        <p:nvSpPr>
          <p:cNvPr id="84996" name="Slide Number Placeholder 3">
            <a:extLst>
              <a:ext uri="{FF2B5EF4-FFF2-40B4-BE49-F238E27FC236}">
                <a16:creationId xmlns:a16="http://schemas.microsoft.com/office/drawing/2014/main" id="{73AD9D74-A6CC-49EC-A481-4FE6D5E547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4DE8A629-1725-4AFE-A7EF-64DCC019D45B}" type="slidenum">
              <a:rPr lang="en-US" altLang="en-US" sz="1543">
                <a:solidFill>
                  <a:srgbClr val="000000"/>
                </a:solidFill>
              </a:rPr>
              <a:pPr defTabSz="1007943">
                <a:spcBef>
                  <a:spcPct val="0"/>
                </a:spcBef>
                <a:buNone/>
              </a:pPr>
              <a:t>13</a:t>
            </a:fld>
            <a:endParaRPr lang="en-US" altLang="en-US" sz="1543">
              <a:solidFill>
                <a:srgbClr val="000000"/>
              </a:solidFill>
            </a:endParaRPr>
          </a:p>
        </p:txBody>
      </p:sp>
      <p:pic>
        <p:nvPicPr>
          <p:cNvPr id="84997" name="Picture 4">
            <a:extLst>
              <a:ext uri="{FF2B5EF4-FFF2-40B4-BE49-F238E27FC236}">
                <a16:creationId xmlns:a16="http://schemas.microsoft.com/office/drawing/2014/main" id="{F7AF558D-5673-453B-B103-753E9DF62E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9681" y="1595931"/>
            <a:ext cx="1970415" cy="142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79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AA3EA897-6612-44C2-8690-976445A34F99}"/>
              </a:ext>
            </a:extLst>
          </p:cNvPr>
          <p:cNvSpPr>
            <a:spLocks noGrp="1"/>
          </p:cNvSpPr>
          <p:nvPr>
            <p:ph type="title"/>
          </p:nvPr>
        </p:nvSpPr>
        <p:spPr/>
        <p:txBody>
          <a:bodyPr/>
          <a:lstStyle/>
          <a:p>
            <a:r>
              <a:rPr lang="en-AU" altLang="en-US"/>
              <a:t>Persistence</a:t>
            </a:r>
          </a:p>
        </p:txBody>
      </p:sp>
      <p:sp>
        <p:nvSpPr>
          <p:cNvPr id="86019" name="Content Placeholder 2">
            <a:extLst>
              <a:ext uri="{FF2B5EF4-FFF2-40B4-BE49-F238E27FC236}">
                <a16:creationId xmlns:a16="http://schemas.microsoft.com/office/drawing/2014/main" id="{8729F2E2-52CF-4157-8D4C-C4A02DA3CE51}"/>
              </a:ext>
            </a:extLst>
          </p:cNvPr>
          <p:cNvSpPr>
            <a:spLocks noGrp="1"/>
          </p:cNvSpPr>
          <p:nvPr>
            <p:ph idx="1"/>
          </p:nvPr>
        </p:nvSpPr>
        <p:spPr/>
        <p:txBody>
          <a:bodyPr/>
          <a:lstStyle/>
          <a:p>
            <a:r>
              <a:rPr lang="en-AU" altLang="en-US"/>
              <a:t>Where will you put your data so that someone else (e.g. one of your class members) can access it?</a:t>
            </a:r>
          </a:p>
          <a:p>
            <a:r>
              <a:rPr lang="en-AU" altLang="en-US"/>
              <a:t>What happens after the class, the semester, after you graduate?</a:t>
            </a:r>
          </a:p>
          <a:p>
            <a:r>
              <a:rPr lang="en-AU" altLang="en-US"/>
              <a:t>What other factors are there to consider?</a:t>
            </a:r>
          </a:p>
        </p:txBody>
      </p:sp>
      <p:sp>
        <p:nvSpPr>
          <p:cNvPr id="86020" name="Slide Number Placeholder 3">
            <a:extLst>
              <a:ext uri="{FF2B5EF4-FFF2-40B4-BE49-F238E27FC236}">
                <a16:creationId xmlns:a16="http://schemas.microsoft.com/office/drawing/2014/main" id="{C52F697E-040A-4406-8D05-A8A061C917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C1EFD493-ECE3-4BD1-A5F0-46A72D2E6E4A}" type="slidenum">
              <a:rPr lang="en-US" altLang="en-US" sz="1543">
                <a:solidFill>
                  <a:srgbClr val="000000"/>
                </a:solidFill>
              </a:rPr>
              <a:pPr defTabSz="1007943">
                <a:spcBef>
                  <a:spcPct val="0"/>
                </a:spcBef>
                <a:buNone/>
              </a:pPr>
              <a:t>14</a:t>
            </a:fld>
            <a:endParaRPr lang="en-US" altLang="en-US" sz="1543">
              <a:solidFill>
                <a:srgbClr val="000000"/>
              </a:solidFill>
            </a:endParaRPr>
          </a:p>
        </p:txBody>
      </p:sp>
      <p:pic>
        <p:nvPicPr>
          <p:cNvPr id="86021" name="Picture 4">
            <a:extLst>
              <a:ext uri="{FF2B5EF4-FFF2-40B4-BE49-F238E27FC236}">
                <a16:creationId xmlns:a16="http://schemas.microsoft.com/office/drawing/2014/main" id="{C027E55A-6D38-40AB-85AF-DE8EEAE9A8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6207" y="4675798"/>
            <a:ext cx="2071911" cy="28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00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96E15B85-B1D0-4219-8790-1701405A1EF3}"/>
              </a:ext>
            </a:extLst>
          </p:cNvPr>
          <p:cNvSpPr>
            <a:spLocks noGrp="1"/>
          </p:cNvSpPr>
          <p:nvPr>
            <p:ph type="title"/>
          </p:nvPr>
        </p:nvSpPr>
        <p:spPr/>
        <p:txBody>
          <a:bodyPr/>
          <a:lstStyle/>
          <a:p>
            <a:r>
              <a:rPr lang="en-AU" altLang="en-US"/>
              <a:t>Discovery</a:t>
            </a:r>
          </a:p>
        </p:txBody>
      </p:sp>
      <p:sp>
        <p:nvSpPr>
          <p:cNvPr id="87043" name="Content Placeholder 2">
            <a:extLst>
              <a:ext uri="{FF2B5EF4-FFF2-40B4-BE49-F238E27FC236}">
                <a16:creationId xmlns:a16="http://schemas.microsoft.com/office/drawing/2014/main" id="{077E7439-977A-40D1-B368-D62D9989CA85}"/>
              </a:ext>
            </a:extLst>
          </p:cNvPr>
          <p:cNvSpPr>
            <a:spLocks noGrp="1"/>
          </p:cNvSpPr>
          <p:nvPr>
            <p:ph idx="1"/>
          </p:nvPr>
        </p:nvSpPr>
        <p:spPr/>
        <p:txBody>
          <a:bodyPr/>
          <a:lstStyle/>
          <a:p>
            <a:r>
              <a:rPr lang="en-AU" altLang="en-US"/>
              <a:t>If you choose (see ownership and security), how does someone find your data?</a:t>
            </a:r>
          </a:p>
          <a:p>
            <a:r>
              <a:rPr lang="en-AU" altLang="en-US"/>
              <a:t>How would you provide discovery of collections, versus files, versus ‘bits’?</a:t>
            </a:r>
          </a:p>
          <a:p>
            <a:r>
              <a:rPr lang="en-AU" altLang="en-US"/>
              <a:t>How to enable the narrowest/ broadest discovery?</a:t>
            </a:r>
          </a:p>
        </p:txBody>
      </p:sp>
      <p:sp>
        <p:nvSpPr>
          <p:cNvPr id="87044" name="Slide Number Placeholder 3">
            <a:extLst>
              <a:ext uri="{FF2B5EF4-FFF2-40B4-BE49-F238E27FC236}">
                <a16:creationId xmlns:a16="http://schemas.microsoft.com/office/drawing/2014/main" id="{430260F5-8AAA-4D91-8B9F-F698146228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1D9DF2D8-56D6-416F-8F98-BFFBCD321259}" type="slidenum">
              <a:rPr lang="en-US" altLang="en-US" sz="1543">
                <a:solidFill>
                  <a:srgbClr val="000000"/>
                </a:solidFill>
              </a:rPr>
              <a:pPr defTabSz="1007943">
                <a:spcBef>
                  <a:spcPct val="0"/>
                </a:spcBef>
                <a:buNone/>
              </a:pPr>
              <a:t>15</a:t>
            </a:fld>
            <a:endParaRPr lang="en-US" altLang="en-US" sz="1543">
              <a:solidFill>
                <a:srgbClr val="000000"/>
              </a:solidFill>
            </a:endParaRPr>
          </a:p>
        </p:txBody>
      </p:sp>
      <p:pic>
        <p:nvPicPr>
          <p:cNvPr id="87045" name="Picture 4">
            <a:extLst>
              <a:ext uri="{FF2B5EF4-FFF2-40B4-BE49-F238E27FC236}">
                <a16:creationId xmlns:a16="http://schemas.microsoft.com/office/drawing/2014/main" id="{7FFC5331-20BE-47F9-AE18-024F8484A0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8251" y="4584802"/>
            <a:ext cx="2850628" cy="29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96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C952BA03-7B58-4A56-844D-7A318C10D781}"/>
              </a:ext>
            </a:extLst>
          </p:cNvPr>
          <p:cNvSpPr>
            <a:spLocks noGrp="1"/>
          </p:cNvSpPr>
          <p:nvPr>
            <p:ph type="title"/>
          </p:nvPr>
        </p:nvSpPr>
        <p:spPr/>
        <p:txBody>
          <a:bodyPr/>
          <a:lstStyle/>
          <a:p>
            <a:r>
              <a:rPr lang="en-AU" altLang="en-US"/>
              <a:t>Dissemination</a:t>
            </a:r>
          </a:p>
        </p:txBody>
      </p:sp>
      <p:sp>
        <p:nvSpPr>
          <p:cNvPr id="89091" name="Slide Number Placeholder 3">
            <a:extLst>
              <a:ext uri="{FF2B5EF4-FFF2-40B4-BE49-F238E27FC236}">
                <a16:creationId xmlns:a16="http://schemas.microsoft.com/office/drawing/2014/main" id="{9FE272B4-2089-4F41-B633-1C176E4A62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BF7B7011-0628-4B72-9F2C-9FE4B154BA75}" type="slidenum">
              <a:rPr lang="en-US" altLang="en-US" sz="1543">
                <a:solidFill>
                  <a:srgbClr val="000000"/>
                </a:solidFill>
              </a:rPr>
              <a:pPr defTabSz="1007943">
                <a:spcBef>
                  <a:spcPct val="0"/>
                </a:spcBef>
                <a:buNone/>
              </a:pPr>
              <a:t>16</a:t>
            </a:fld>
            <a:endParaRPr lang="en-US" altLang="en-US" sz="1543">
              <a:solidFill>
                <a:srgbClr val="000000"/>
              </a:solidFill>
            </a:endParaRPr>
          </a:p>
        </p:txBody>
      </p:sp>
      <p:sp>
        <p:nvSpPr>
          <p:cNvPr id="89092" name="Content Placeholder 6">
            <a:extLst>
              <a:ext uri="{FF2B5EF4-FFF2-40B4-BE49-F238E27FC236}">
                <a16:creationId xmlns:a16="http://schemas.microsoft.com/office/drawing/2014/main" id="{7328F18D-C974-4173-81AC-3BEC83346F2D}"/>
              </a:ext>
            </a:extLst>
          </p:cNvPr>
          <p:cNvSpPr>
            <a:spLocks noGrp="1"/>
          </p:cNvSpPr>
          <p:nvPr>
            <p:ph idx="1"/>
          </p:nvPr>
        </p:nvSpPr>
        <p:spPr/>
        <p:txBody>
          <a:bodyPr/>
          <a:lstStyle/>
          <a:p>
            <a:r>
              <a:rPr lang="en-AU" altLang="en-US"/>
              <a:t>Who should do this?</a:t>
            </a:r>
          </a:p>
          <a:p>
            <a:r>
              <a:rPr lang="en-AU" altLang="en-US"/>
              <a:t>How and what needs to be put in place?</a:t>
            </a:r>
          </a:p>
          <a:p>
            <a:r>
              <a:rPr lang="en-AU" altLang="en-US"/>
              <a:t>How to advertise?</a:t>
            </a:r>
          </a:p>
          <a:p>
            <a:r>
              <a:rPr lang="en-AU" altLang="en-US"/>
              <a:t>How to inform about updates?</a:t>
            </a:r>
          </a:p>
          <a:p>
            <a:r>
              <a:rPr lang="en-AU" altLang="en-US"/>
              <a:t>How to track use, significance?</a:t>
            </a:r>
          </a:p>
        </p:txBody>
      </p:sp>
      <p:pic>
        <p:nvPicPr>
          <p:cNvPr id="89093" name="Content Placeholder 4">
            <a:extLst>
              <a:ext uri="{FF2B5EF4-FFF2-40B4-BE49-F238E27FC236}">
                <a16:creationId xmlns:a16="http://schemas.microsoft.com/office/drawing/2014/main" id="{B656FFD9-E687-41B5-81EA-B08E514F7466}"/>
              </a:ext>
            </a:extLst>
          </p:cNvPr>
          <p:cNvPicPr>
            <a:picLocks noChangeAspect="1"/>
          </p:cNvPicPr>
          <p:nvPr/>
        </p:nvPicPr>
        <p:blipFill>
          <a:blip r:embed="rId2">
            <a:extLst>
              <a:ext uri="{28A0092B-C50C-407E-A947-70E740481C1C}">
                <a14:useLocalDpi xmlns:a14="http://schemas.microsoft.com/office/drawing/2010/main" val="0"/>
              </a:ext>
            </a:extLst>
          </a:blip>
          <a:srcRect t="-320" b="-320"/>
          <a:stretch>
            <a:fillRect/>
          </a:stretch>
        </p:blipFill>
        <p:spPr bwMode="auto">
          <a:xfrm>
            <a:off x="5675535" y="4969786"/>
            <a:ext cx="3919831" cy="258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66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E1C418BA-0FBE-4701-A497-E13FB9C38977}"/>
              </a:ext>
            </a:extLst>
          </p:cNvPr>
          <p:cNvSpPr>
            <a:spLocks noGrp="1"/>
          </p:cNvSpPr>
          <p:nvPr>
            <p:ph type="title"/>
          </p:nvPr>
        </p:nvSpPr>
        <p:spPr/>
        <p:txBody>
          <a:bodyPr/>
          <a:lstStyle/>
          <a:p>
            <a:r>
              <a:rPr lang="en-AU" altLang="en-US"/>
              <a:t>Types of data</a:t>
            </a:r>
          </a:p>
        </p:txBody>
      </p:sp>
      <p:pic>
        <p:nvPicPr>
          <p:cNvPr id="19458" name="Content Placeholder 4" descr="Table_Data_Analysis.tiff">
            <a:extLst>
              <a:ext uri="{FF2B5EF4-FFF2-40B4-BE49-F238E27FC236}">
                <a16:creationId xmlns:a16="http://schemas.microsoft.com/office/drawing/2014/main" id="{6BE53DCF-36FB-42C7-B630-97DF5395D82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21825" b="-21825"/>
          <a:stretch>
            <a:fillRect/>
          </a:stretch>
        </p:blipFill>
        <p:spPr>
          <a:xfrm>
            <a:off x="-18720" y="839963"/>
            <a:ext cx="10168813" cy="6719711"/>
          </a:xfrm>
        </p:spPr>
      </p:pic>
      <p:sp>
        <p:nvSpPr>
          <p:cNvPr id="19459" name="Slide Number Placeholder 3">
            <a:extLst>
              <a:ext uri="{FF2B5EF4-FFF2-40B4-BE49-F238E27FC236}">
                <a16:creationId xmlns:a16="http://schemas.microsoft.com/office/drawing/2014/main" id="{916DE672-F9B8-47C5-81D2-A29308C90B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F7326F2E-DE04-45B5-B6B0-67E65057A801}" type="slidenum">
              <a:rPr lang="en-US" altLang="en-US" sz="1543"/>
              <a:pPr>
                <a:spcBef>
                  <a:spcPct val="0"/>
                </a:spcBef>
                <a:buFontTx/>
                <a:buNone/>
              </a:pPr>
              <a:t>17</a:t>
            </a:fld>
            <a:endParaRPr lang="en-US" altLang="en-US" sz="1543"/>
          </a:p>
        </p:txBody>
      </p:sp>
    </p:spTree>
    <p:extLst>
      <p:ext uri="{BB962C8B-B14F-4D97-AF65-F5344CB8AC3E}">
        <p14:creationId xmlns:p14="http://schemas.microsoft.com/office/powerpoint/2010/main" val="348061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82EC9208-3F23-48D3-80B7-643910A554E7}"/>
              </a:ext>
            </a:extLst>
          </p:cNvPr>
          <p:cNvSpPr>
            <a:spLocks noGrp="1"/>
          </p:cNvSpPr>
          <p:nvPr>
            <p:ph type="title"/>
          </p:nvPr>
        </p:nvSpPr>
        <p:spPr/>
        <p:txBody>
          <a:bodyPr/>
          <a:lstStyle/>
          <a:p>
            <a:r>
              <a:rPr lang="en-US" altLang="en-US"/>
              <a:t>Accurate vs. Precise</a:t>
            </a:r>
          </a:p>
        </p:txBody>
      </p:sp>
      <p:sp>
        <p:nvSpPr>
          <p:cNvPr id="25602" name="Slide Number Placeholder 3">
            <a:extLst>
              <a:ext uri="{FF2B5EF4-FFF2-40B4-BE49-F238E27FC236}">
                <a16:creationId xmlns:a16="http://schemas.microsoft.com/office/drawing/2014/main" id="{05D98AC4-3AE5-4585-BD76-F3ACFB81CB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58034BBC-9B9C-4D98-86DC-C0BE02A61F3A}" type="slidenum">
              <a:rPr lang="en-US" altLang="en-US" sz="1543"/>
              <a:pPr>
                <a:spcBef>
                  <a:spcPct val="0"/>
                </a:spcBef>
                <a:buFontTx/>
                <a:buNone/>
              </a:pPr>
              <a:t>18</a:t>
            </a:fld>
            <a:endParaRPr lang="en-US" altLang="en-US" sz="1543"/>
          </a:p>
        </p:txBody>
      </p:sp>
      <p:pic>
        <p:nvPicPr>
          <p:cNvPr id="6" name="Picture 5">
            <a:extLst>
              <a:ext uri="{FF2B5EF4-FFF2-40B4-BE49-F238E27FC236}">
                <a16:creationId xmlns:a16="http://schemas.microsoft.com/office/drawing/2014/main" id="{87B76147-A15E-4EEA-A80A-8DE64EA7B7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 y="2589889"/>
            <a:ext cx="10079567" cy="316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7">
            <a:extLst>
              <a:ext uri="{FF2B5EF4-FFF2-40B4-BE49-F238E27FC236}">
                <a16:creationId xmlns:a16="http://schemas.microsoft.com/office/drawing/2014/main" id="{A86CCC59-0366-4622-99A8-8186C2E22AB8}"/>
              </a:ext>
            </a:extLst>
          </p:cNvPr>
          <p:cNvSpPr>
            <a:spLocks noChangeArrowheads="1"/>
          </p:cNvSpPr>
          <p:nvPr/>
        </p:nvSpPr>
        <p:spPr bwMode="auto">
          <a:xfrm>
            <a:off x="3017399" y="5923495"/>
            <a:ext cx="4086075" cy="26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102"/>
              <a:t>http://climatica.org.uk/climate-science-information/uncertainty</a:t>
            </a:r>
          </a:p>
        </p:txBody>
      </p:sp>
    </p:spTree>
    <p:extLst>
      <p:ext uri="{BB962C8B-B14F-4D97-AF65-F5344CB8AC3E}">
        <p14:creationId xmlns:p14="http://schemas.microsoft.com/office/powerpoint/2010/main" val="3976316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5236"/>
                                        </p:tgtEl>
                                        <p:attrNameLst>
                                          <p:attrName>style.visibility</p:attrName>
                                        </p:attrNameLst>
                                      </p:cBhvr>
                                      <p:to>
                                        <p:strVal val="visible"/>
                                      </p:to>
                                    </p:set>
                                    <p:anim calcmode="lin" valueType="num">
                                      <p:cBhvr additive="base">
                                        <p:cTn id="11" dur="500" fill="hold"/>
                                        <p:tgtEl>
                                          <p:spTgt spid="95236"/>
                                        </p:tgtEl>
                                        <p:attrNameLst>
                                          <p:attrName>ppt_x</p:attrName>
                                        </p:attrNameLst>
                                      </p:cBhvr>
                                      <p:tavLst>
                                        <p:tav tm="0">
                                          <p:val>
                                            <p:strVal val="#ppt_x"/>
                                          </p:val>
                                        </p:tav>
                                        <p:tav tm="100000">
                                          <p:val>
                                            <p:strVal val="#ppt_x"/>
                                          </p:val>
                                        </p:tav>
                                      </p:tavLst>
                                    </p:anim>
                                    <p:anim calcmode="lin" valueType="num">
                                      <p:cBhvr additive="base">
                                        <p:cTn id="12"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B0ACC3BF-FF20-4CB2-AB8F-D1E4D073BF04}"/>
              </a:ext>
            </a:extLst>
          </p:cNvPr>
          <p:cNvSpPr>
            <a:spLocks noGrp="1"/>
          </p:cNvSpPr>
          <p:nvPr>
            <p:ph type="title"/>
          </p:nvPr>
        </p:nvSpPr>
        <p:spPr/>
        <p:txBody>
          <a:bodyPr/>
          <a:lstStyle/>
          <a:p>
            <a:r>
              <a:rPr lang="en-AU" altLang="en-US"/>
              <a:t>‘Signal to noise’</a:t>
            </a:r>
          </a:p>
        </p:txBody>
      </p:sp>
      <p:sp>
        <p:nvSpPr>
          <p:cNvPr id="26626" name="Content Placeholder 2">
            <a:extLst>
              <a:ext uri="{FF2B5EF4-FFF2-40B4-BE49-F238E27FC236}">
                <a16:creationId xmlns:a16="http://schemas.microsoft.com/office/drawing/2014/main" id="{992305E2-6816-425F-96B1-AF7027759FFC}"/>
              </a:ext>
            </a:extLst>
          </p:cNvPr>
          <p:cNvSpPr>
            <a:spLocks noGrp="1"/>
          </p:cNvSpPr>
          <p:nvPr>
            <p:ph idx="1"/>
          </p:nvPr>
        </p:nvSpPr>
        <p:spPr/>
        <p:txBody>
          <a:bodyPr/>
          <a:lstStyle/>
          <a:p>
            <a:r>
              <a:rPr lang="en-AU" altLang="en-US"/>
              <a:t>Understanding accuracy and precision</a:t>
            </a:r>
          </a:p>
          <a:p>
            <a:pPr lvl="1"/>
            <a:r>
              <a:rPr lang="en-AU" altLang="en-US"/>
              <a:t>Accuracy</a:t>
            </a:r>
          </a:p>
          <a:p>
            <a:pPr lvl="1"/>
            <a:r>
              <a:rPr lang="en-AU" altLang="en-US"/>
              <a:t>Precision</a:t>
            </a:r>
          </a:p>
          <a:p>
            <a:r>
              <a:rPr lang="en-AU" altLang="en-US"/>
              <a:t>Affects choices of analysis</a:t>
            </a:r>
          </a:p>
          <a:p>
            <a:r>
              <a:rPr lang="en-AU" altLang="en-US"/>
              <a:t>Affects interpretations (g-i-g-o)</a:t>
            </a:r>
          </a:p>
          <a:p>
            <a:r>
              <a:rPr lang="en-AU" altLang="en-US"/>
              <a:t>Leads to data quality and assurance specification</a:t>
            </a:r>
          </a:p>
          <a:p>
            <a:r>
              <a:rPr lang="en-AU" altLang="en-US"/>
              <a:t>Signal and noise are context dependent</a:t>
            </a:r>
          </a:p>
        </p:txBody>
      </p:sp>
      <p:sp>
        <p:nvSpPr>
          <p:cNvPr id="26627" name="Slide Number Placeholder 3">
            <a:extLst>
              <a:ext uri="{FF2B5EF4-FFF2-40B4-BE49-F238E27FC236}">
                <a16:creationId xmlns:a16="http://schemas.microsoft.com/office/drawing/2014/main" id="{54A81E4A-DE9A-41B7-B85D-4F21D5166E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342F9D1A-6109-4B17-B989-4D510932EB71}" type="slidenum">
              <a:rPr lang="en-US" altLang="en-US" sz="1543"/>
              <a:pPr>
                <a:spcBef>
                  <a:spcPct val="0"/>
                </a:spcBef>
                <a:buFontTx/>
                <a:buNone/>
              </a:pPr>
              <a:t>19</a:t>
            </a:fld>
            <a:endParaRPr lang="en-US" altLang="en-US" sz="1543"/>
          </a:p>
        </p:txBody>
      </p:sp>
    </p:spTree>
    <p:extLst>
      <p:ext uri="{BB962C8B-B14F-4D97-AF65-F5344CB8AC3E}">
        <p14:creationId xmlns:p14="http://schemas.microsoft.com/office/powerpoint/2010/main" val="308432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Mon, Oct 22,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265237"/>
            <a:ext cx="9199563" cy="5795963"/>
          </a:xfrm>
        </p:spPr>
        <p:txBody>
          <a:bodyPr/>
          <a:lstStyle/>
          <a:p>
            <a:pPr eaLnBrk="1" hangingPunct="1">
              <a:lnSpc>
                <a:spcPct val="80000"/>
              </a:lnSpc>
            </a:pPr>
            <a:r>
              <a:rPr lang="en-US" altLang="en-US" sz="2000" dirty="0">
                <a:solidFill>
                  <a:schemeClr val="tx1"/>
                </a:solidFill>
                <a:ea typeface="ＭＳ Ｐゴシック" panose="020B0600070205080204" pitchFamily="34" charset="-128"/>
              </a:rPr>
              <a:t>MITR Term Project</a:t>
            </a:r>
          </a:p>
          <a:p>
            <a:pPr lvl="1" eaLnBrk="1" hangingPunct="1">
              <a:lnSpc>
                <a:spcPct val="80000"/>
              </a:lnSpc>
            </a:pPr>
            <a:r>
              <a:rPr lang="en-US" altLang="en-US" sz="1800" dirty="0">
                <a:solidFill>
                  <a:schemeClr val="tx1"/>
                </a:solidFill>
                <a:ea typeface="ＭＳ Ｐゴシック" panose="020B0600070205080204" pitchFamily="34" charset="-128"/>
              </a:rPr>
              <a:t>Schedule Meetings with Client and Invite Faculty to Meetings</a:t>
            </a:r>
          </a:p>
          <a:p>
            <a:pPr lvl="1" eaLnBrk="1" hangingPunct="1">
              <a:lnSpc>
                <a:spcPct val="80000"/>
              </a:lnSpc>
            </a:pPr>
            <a:r>
              <a:rPr lang="en-US" altLang="en-US" sz="1800" dirty="0">
                <a:solidFill>
                  <a:schemeClr val="tx1"/>
                </a:solidFill>
                <a:ea typeface="ＭＳ Ｐゴシック" panose="020B0600070205080204" pitchFamily="34" charset="-128"/>
              </a:rPr>
              <a:t>Work on Design and Development</a:t>
            </a:r>
          </a:p>
          <a:p>
            <a:pPr lvl="1" eaLnBrk="1" hangingPunct="1">
              <a:lnSpc>
                <a:spcPct val="80000"/>
              </a:lnSpc>
            </a:pPr>
            <a:r>
              <a:rPr lang="en-US" altLang="en-US" sz="1800" dirty="0">
                <a:solidFill>
                  <a:srgbClr val="FF0000"/>
                </a:solidFill>
                <a:ea typeface="ＭＳ Ｐゴシック" panose="020B0600070205080204" pitchFamily="34" charset="-128"/>
              </a:rPr>
              <a:t>Draft of Entire Term Project Final Report on Nov 19 by 9 PM</a:t>
            </a:r>
          </a:p>
          <a:p>
            <a:pPr eaLnBrk="1" hangingPunct="1">
              <a:lnSpc>
                <a:spcPct val="80000"/>
              </a:lnSpc>
            </a:pPr>
            <a:r>
              <a:rPr lang="en-US" altLang="en-US" sz="2000" dirty="0">
                <a:solidFill>
                  <a:schemeClr val="tx1"/>
                </a:solidFill>
                <a:ea typeface="ＭＳ Ｐゴシック" panose="020B0600070205080204" pitchFamily="34" charset="-128"/>
              </a:rPr>
              <a:t>Current Events</a:t>
            </a:r>
          </a:p>
          <a:p>
            <a:r>
              <a:rPr lang="en-US" altLang="en-US" sz="2000" dirty="0">
                <a:solidFill>
                  <a:schemeClr val="tx1"/>
                </a:solidFill>
                <a:ea typeface="ＭＳ Ｐゴシック" panose="020B0600070205080204" pitchFamily="34" charset="-128"/>
              </a:rPr>
              <a:t>Data Management</a:t>
            </a:r>
          </a:p>
          <a:p>
            <a:r>
              <a:rPr lang="en-US" altLang="en-US" sz="2000" dirty="0">
                <a:solidFill>
                  <a:schemeClr val="tx1"/>
                </a:solidFill>
                <a:ea typeface="ＭＳ Ｐゴシック" panose="020B0600070205080204" pitchFamily="34" charset="-128"/>
              </a:rPr>
              <a:t>Data Design</a:t>
            </a:r>
          </a:p>
          <a:p>
            <a:pPr eaLnBrk="1" hangingPunct="1">
              <a:lnSpc>
                <a:spcPct val="80000"/>
              </a:lnSpc>
            </a:pPr>
            <a:endParaRPr lang="en-US" altLang="en-US" sz="1800" u="sng" dirty="0">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Data and Design In-Class Exercise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849312" y="1793874"/>
            <a:ext cx="8610600"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Develop a Use Case Diagram for your Term Project </a:t>
            </a:r>
          </a:p>
          <a:p>
            <a:pPr lvl="1" eaLnBrk="1" hangingPunct="1">
              <a:lnSpc>
                <a:spcPct val="80000"/>
              </a:lnSpc>
            </a:pPr>
            <a:r>
              <a:rPr lang="en-US" altLang="en-US" sz="2000" dirty="0">
                <a:solidFill>
                  <a:schemeClr val="tx1"/>
                </a:solidFill>
                <a:ea typeface="ＭＳ Ｐゴシック" panose="020B0600070205080204" pitchFamily="34" charset="-128"/>
              </a:rPr>
              <a:t>Use any Work Flow Charting Tool </a:t>
            </a:r>
          </a:p>
          <a:p>
            <a:pPr lvl="2" eaLnBrk="1" hangingPunct="1">
              <a:lnSpc>
                <a:spcPct val="80000"/>
              </a:lnSpc>
            </a:pPr>
            <a:r>
              <a:rPr lang="en-US" altLang="en-US" sz="1800" dirty="0">
                <a:solidFill>
                  <a:schemeClr val="tx1"/>
                </a:solidFill>
                <a:ea typeface="ＭＳ Ｐゴシック" panose="020B0600070205080204" pitchFamily="34" charset="-128"/>
              </a:rPr>
              <a:t>If you don’t have one, try </a:t>
            </a:r>
            <a:r>
              <a:rPr lang="en-US" altLang="en-US" sz="1800" dirty="0" err="1">
                <a:solidFill>
                  <a:schemeClr val="tx1"/>
                </a:solidFill>
                <a:ea typeface="ＭＳ Ｐゴシック" panose="020B0600070205080204" pitchFamily="34" charset="-128"/>
              </a:rPr>
              <a:t>LucidChart</a:t>
            </a:r>
            <a:r>
              <a:rPr lang="en-US" altLang="en-US" sz="1800" dirty="0">
                <a:solidFill>
                  <a:schemeClr val="tx1"/>
                </a:solidFill>
                <a:ea typeface="ＭＳ Ｐゴシック" panose="020B0600070205080204" pitchFamily="34" charset="-128"/>
              </a:rPr>
              <a:t>, free trial at </a:t>
            </a:r>
            <a:r>
              <a:rPr lang="en-US" altLang="en-US" sz="1800" dirty="0">
                <a:solidFill>
                  <a:schemeClr val="tx1"/>
                </a:solidFill>
                <a:ea typeface="ＭＳ Ｐゴシック" panose="020B0600070205080204" pitchFamily="34" charset="-128"/>
                <a:hlinkClick r:id="rId3"/>
              </a:rPr>
              <a:t>www.lucidchart.com</a:t>
            </a:r>
            <a:r>
              <a:rPr lang="en-US" altLang="en-US" sz="1800" dirty="0">
                <a:solidFill>
                  <a:schemeClr val="tx1"/>
                </a:solidFill>
                <a:ea typeface="ＭＳ Ｐゴシック" panose="020B0600070205080204" pitchFamily="34" charset="-128"/>
              </a:rPr>
              <a:t> </a:t>
            </a:r>
          </a:p>
          <a:p>
            <a:pPr marL="755650" lvl="2" indent="0" eaLnBrk="1" hangingPunct="1">
              <a:lnSpc>
                <a:spcPct val="80000"/>
              </a:lnSpc>
              <a:buNone/>
            </a:pPr>
            <a:endParaRPr lang="en-US" altLang="en-US" sz="1800" dirty="0">
              <a:solidFill>
                <a:schemeClr val="tx1"/>
              </a:solidFill>
              <a:ea typeface="ＭＳ Ｐゴシック" panose="020B0600070205080204" pitchFamily="34" charset="-128"/>
            </a:endParaRPr>
          </a:p>
          <a:p>
            <a:pPr eaLnBrk="1" hangingPunct="1">
              <a:lnSpc>
                <a:spcPct val="80000"/>
              </a:lnSpc>
            </a:pPr>
            <a:r>
              <a:rPr lang="en-US" altLang="en-US" sz="2400" dirty="0">
                <a:solidFill>
                  <a:schemeClr val="tx1"/>
                </a:solidFill>
                <a:ea typeface="ＭＳ Ｐゴシック" panose="020B0600070205080204" pitchFamily="34" charset="-128"/>
              </a:rPr>
              <a:t>Develop a Work Flow Diagram for your Term Project</a:t>
            </a:r>
          </a:p>
          <a:p>
            <a:pPr lvl="1" eaLnBrk="1" hangingPunct="1">
              <a:lnSpc>
                <a:spcPct val="80000"/>
              </a:lnSpc>
            </a:pPr>
            <a:r>
              <a:rPr lang="en-US" altLang="en-US" sz="2000" dirty="0">
                <a:solidFill>
                  <a:schemeClr val="tx1"/>
                </a:solidFill>
                <a:ea typeface="ＭＳ Ｐゴシック" panose="020B0600070205080204" pitchFamily="34" charset="-128"/>
              </a:rPr>
              <a:t>Use any Work Flow Charting Tool</a:t>
            </a:r>
          </a:p>
          <a:p>
            <a:pPr lvl="1" eaLnBrk="1" hangingPunct="1">
              <a:lnSpc>
                <a:spcPct val="80000"/>
              </a:lnSpc>
            </a:pPr>
            <a:endParaRPr lang="en-US" altLang="en-US" sz="2000" dirty="0">
              <a:solidFill>
                <a:schemeClr val="tx1"/>
              </a:solidFill>
              <a:ea typeface="ＭＳ Ｐゴシック" panose="020B0600070205080204" pitchFamily="34" charset="-128"/>
            </a:endParaRPr>
          </a:p>
          <a:p>
            <a:pPr eaLnBrk="1" hangingPunct="1">
              <a:lnSpc>
                <a:spcPct val="80000"/>
              </a:lnSpc>
            </a:pPr>
            <a:r>
              <a:rPr lang="en-US" altLang="en-US" sz="2200" dirty="0">
                <a:solidFill>
                  <a:schemeClr val="tx1"/>
                </a:solidFill>
                <a:ea typeface="ＭＳ Ｐゴシック" panose="020B0600070205080204" pitchFamily="34" charset="-128"/>
              </a:rPr>
              <a:t>Develop a Data Flow Diagram for your Term Project</a:t>
            </a:r>
          </a:p>
          <a:p>
            <a:pPr lvl="1" eaLnBrk="1" hangingPunct="1">
              <a:lnSpc>
                <a:spcPct val="80000"/>
              </a:lnSpc>
            </a:pPr>
            <a:r>
              <a:rPr lang="en-US" altLang="en-US" sz="2000" dirty="0">
                <a:solidFill>
                  <a:schemeClr val="tx1"/>
                </a:solidFill>
                <a:ea typeface="ＭＳ Ｐゴシック" panose="020B0600070205080204" pitchFamily="34" charset="-128"/>
              </a:rPr>
              <a:t>Use any Work Flow Charting Tool</a:t>
            </a:r>
          </a:p>
          <a:p>
            <a:pPr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275521341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543"/>
              <a:t>Developed for NASA TIWG</a:t>
            </a:r>
          </a:p>
        </p:txBody>
      </p:sp>
      <p:sp>
        <p:nvSpPr>
          <p:cNvPr id="25603" name="Rectangle 2"/>
          <p:cNvSpPr>
            <a:spLocks noGrp="1" noChangeArrowheads="1"/>
          </p:cNvSpPr>
          <p:nvPr>
            <p:ph type="title"/>
          </p:nvPr>
        </p:nvSpPr>
        <p:spPr/>
        <p:txBody>
          <a:bodyPr/>
          <a:lstStyle/>
          <a:p>
            <a:pPr eaLnBrk="1" hangingPunct="1"/>
            <a:r>
              <a:rPr lang="en-US" altLang="en-US"/>
              <a:t>Use Case</a:t>
            </a:r>
          </a:p>
        </p:txBody>
      </p:sp>
      <p:sp>
        <p:nvSpPr>
          <p:cNvPr id="25604" name="Rectangle 3"/>
          <p:cNvSpPr>
            <a:spLocks noGrp="1" noChangeArrowheads="1"/>
          </p:cNvSpPr>
          <p:nvPr>
            <p:ph type="body" idx="1"/>
          </p:nvPr>
        </p:nvSpPr>
        <p:spPr>
          <a:xfrm>
            <a:off x="1092482" y="1343942"/>
            <a:ext cx="7895661" cy="4367812"/>
          </a:xfrm>
        </p:spPr>
        <p:txBody>
          <a:bodyPr/>
          <a:lstStyle/>
          <a:p>
            <a:pPr eaLnBrk="1" hangingPunct="1">
              <a:lnSpc>
                <a:spcPct val="90000"/>
              </a:lnSpc>
              <a:buFont typeface="Times" panose="02020603050405020304" pitchFamily="18" charset="0"/>
              <a:buChar char="•"/>
            </a:pPr>
            <a:r>
              <a:rPr lang="en-US" altLang="en-US" sz="3086"/>
              <a:t>Is a collection of possible sequences of interactions between the system under discussion and its Users (or Actors), relating to a particular goal. </a:t>
            </a:r>
          </a:p>
          <a:p>
            <a:pPr eaLnBrk="1" hangingPunct="1">
              <a:lnSpc>
                <a:spcPct val="90000"/>
              </a:lnSpc>
              <a:buFont typeface="Times" panose="02020603050405020304" pitchFamily="18" charset="0"/>
              <a:buChar char="•"/>
            </a:pPr>
            <a:r>
              <a:rPr lang="en-US" altLang="en-US" sz="3086"/>
              <a:t>The collection of Use Cases should define all system behavior relevant to the actors to assure them that their goals will be carried out properly. </a:t>
            </a:r>
          </a:p>
          <a:p>
            <a:pPr eaLnBrk="1" hangingPunct="1">
              <a:lnSpc>
                <a:spcPct val="90000"/>
              </a:lnSpc>
              <a:buFont typeface="Times" panose="02020603050405020304" pitchFamily="18" charset="0"/>
              <a:buChar char="•"/>
            </a:pPr>
            <a:r>
              <a:rPr lang="en-US" altLang="en-US" sz="3086"/>
              <a:t>Any system behavior that is irrelevant to the actors should not be included in the use cases.</a:t>
            </a:r>
          </a:p>
        </p:txBody>
      </p:sp>
    </p:spTree>
    <p:extLst>
      <p:ext uri="{BB962C8B-B14F-4D97-AF65-F5344CB8AC3E}">
        <p14:creationId xmlns:p14="http://schemas.microsoft.com/office/powerpoint/2010/main" val="281583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543"/>
              <a:t>Developed for NASA TIWG</a:t>
            </a:r>
          </a:p>
        </p:txBody>
      </p:sp>
      <p:sp>
        <p:nvSpPr>
          <p:cNvPr id="26627" name="Rectangle 1026"/>
          <p:cNvSpPr>
            <a:spLocks noGrp="1" noChangeArrowheads="1"/>
          </p:cNvSpPr>
          <p:nvPr>
            <p:ph type="title"/>
          </p:nvPr>
        </p:nvSpPr>
        <p:spPr/>
        <p:txBody>
          <a:bodyPr/>
          <a:lstStyle/>
          <a:p>
            <a:pPr eaLnBrk="1" hangingPunct="1"/>
            <a:r>
              <a:rPr lang="en-US" altLang="en-US"/>
              <a:t>Use Case</a:t>
            </a:r>
          </a:p>
        </p:txBody>
      </p:sp>
      <p:sp>
        <p:nvSpPr>
          <p:cNvPr id="26628" name="Rectangle 1027"/>
          <p:cNvSpPr>
            <a:spLocks noGrp="1" noChangeArrowheads="1"/>
          </p:cNvSpPr>
          <p:nvPr>
            <p:ph type="body" idx="1"/>
          </p:nvPr>
        </p:nvSpPr>
        <p:spPr>
          <a:xfrm>
            <a:off x="1092482" y="1343942"/>
            <a:ext cx="7895661" cy="4367812"/>
          </a:xfrm>
        </p:spPr>
        <p:txBody>
          <a:bodyPr/>
          <a:lstStyle/>
          <a:p>
            <a:pPr eaLnBrk="1" hangingPunct="1">
              <a:lnSpc>
                <a:spcPct val="90000"/>
              </a:lnSpc>
              <a:buFont typeface="Times" panose="02020603050405020304" pitchFamily="18" charset="0"/>
              <a:buChar char="•"/>
            </a:pPr>
            <a:r>
              <a:rPr lang="en-US" altLang="en-US"/>
              <a:t>is a prose description of a system's behavior when interacting with the outside world.</a:t>
            </a:r>
          </a:p>
          <a:p>
            <a:pPr eaLnBrk="1" hangingPunct="1">
              <a:lnSpc>
                <a:spcPct val="90000"/>
              </a:lnSpc>
              <a:buFont typeface="Times" panose="02020603050405020304" pitchFamily="18" charset="0"/>
              <a:buChar char="•"/>
            </a:pPr>
            <a:r>
              <a:rPr lang="en-US" altLang="en-US"/>
              <a:t>is a technique for capturing functional requirements of business systems and, potentially, of an IT system to support the business system.</a:t>
            </a:r>
          </a:p>
        </p:txBody>
      </p:sp>
    </p:spTree>
    <p:extLst>
      <p:ext uri="{BB962C8B-B14F-4D97-AF65-F5344CB8AC3E}">
        <p14:creationId xmlns:p14="http://schemas.microsoft.com/office/powerpoint/2010/main" val="353783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543"/>
              <a:t>Developed for NASA TIWG</a:t>
            </a:r>
          </a:p>
        </p:txBody>
      </p:sp>
      <p:sp>
        <p:nvSpPr>
          <p:cNvPr id="31747" name="Rectangle 2"/>
          <p:cNvSpPr>
            <a:spLocks noGrp="1" noChangeArrowheads="1"/>
          </p:cNvSpPr>
          <p:nvPr>
            <p:ph type="title"/>
          </p:nvPr>
        </p:nvSpPr>
        <p:spPr/>
        <p:txBody>
          <a:bodyPr/>
          <a:lstStyle/>
          <a:p>
            <a:pPr eaLnBrk="1" hangingPunct="1"/>
            <a:r>
              <a:rPr lang="en-US" altLang="en-US"/>
              <a:t>Schematic</a:t>
            </a:r>
          </a:p>
        </p:txBody>
      </p:sp>
      <p:pic>
        <p:nvPicPr>
          <p:cNvPr id="57349" name="Picture 5" descr="EDU_VO_use_cas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417" y="755967"/>
            <a:ext cx="5008285" cy="680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116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fade">
                                      <p:cBhvr>
                                        <p:cTn id="7"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5FF6F609-9863-42E1-B7B2-2AA1794A41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6CDE234D-CB87-4E24-98FC-B79EA54D9DF1}" type="slidenum">
              <a:rPr lang="en-US" altLang="en-US" sz="1543"/>
              <a:pPr>
                <a:spcBef>
                  <a:spcPct val="0"/>
                </a:spcBef>
                <a:buFontTx/>
                <a:buNone/>
              </a:pPr>
              <a:t>24</a:t>
            </a:fld>
            <a:endParaRPr lang="en-US" altLang="en-US" sz="1543"/>
          </a:p>
        </p:txBody>
      </p:sp>
      <p:sp>
        <p:nvSpPr>
          <p:cNvPr id="86019" name="Rectangle 2">
            <a:extLst>
              <a:ext uri="{FF2B5EF4-FFF2-40B4-BE49-F238E27FC236}">
                <a16:creationId xmlns:a16="http://schemas.microsoft.com/office/drawing/2014/main" id="{7C71724F-774E-4C28-9447-98743594C92C}"/>
              </a:ext>
            </a:extLst>
          </p:cNvPr>
          <p:cNvSpPr>
            <a:spLocks noGrp="1" noChangeArrowheads="1"/>
          </p:cNvSpPr>
          <p:nvPr>
            <p:ph type="title"/>
          </p:nvPr>
        </p:nvSpPr>
        <p:spPr/>
        <p:txBody>
          <a:bodyPr/>
          <a:lstStyle/>
          <a:p>
            <a:r>
              <a:rPr lang="en-US" altLang="en-US"/>
              <a:t>What is a workflow?</a:t>
            </a:r>
          </a:p>
        </p:txBody>
      </p:sp>
      <p:sp>
        <p:nvSpPr>
          <p:cNvPr id="86020" name="Rectangle 3">
            <a:extLst>
              <a:ext uri="{FF2B5EF4-FFF2-40B4-BE49-F238E27FC236}">
                <a16:creationId xmlns:a16="http://schemas.microsoft.com/office/drawing/2014/main" id="{D47C4840-C59F-4352-B1E3-D0B9AF432B2C}"/>
              </a:ext>
            </a:extLst>
          </p:cNvPr>
          <p:cNvSpPr>
            <a:spLocks noGrp="1" noChangeArrowheads="1"/>
          </p:cNvSpPr>
          <p:nvPr>
            <p:ph type="body" idx="1"/>
          </p:nvPr>
        </p:nvSpPr>
        <p:spPr/>
        <p:txBody>
          <a:bodyPr/>
          <a:lstStyle/>
          <a:p>
            <a:r>
              <a:rPr lang="en-US" altLang="en-US"/>
              <a:t>General definition: series of tasks performed to produce a final outcome</a:t>
            </a:r>
          </a:p>
          <a:p>
            <a:pPr lvl="1"/>
            <a:r>
              <a:rPr lang="en-US" altLang="en-US"/>
              <a:t>E.g. following a recipe to bake a pie</a:t>
            </a:r>
          </a:p>
          <a:p>
            <a:r>
              <a:rPr lang="en-US" altLang="en-US"/>
              <a:t>Scientific workflow – </a:t>
            </a:r>
            <a:r>
              <a:rPr lang="ja-JP" altLang="en-US"/>
              <a:t>“</a:t>
            </a:r>
            <a:r>
              <a:rPr lang="en-US" altLang="ja-JP"/>
              <a:t>data analysis pipeline</a:t>
            </a:r>
            <a:r>
              <a:rPr lang="ja-JP" altLang="en-US"/>
              <a:t>”</a:t>
            </a:r>
            <a:endParaRPr lang="en-US" altLang="ja-JP"/>
          </a:p>
          <a:p>
            <a:pPr lvl="1"/>
            <a:r>
              <a:rPr lang="en-US" altLang="en-US"/>
              <a:t>Automate tedious jobs that scientists traditionally performed by hand for each dataset</a:t>
            </a:r>
          </a:p>
          <a:p>
            <a:pPr lvl="1"/>
            <a:r>
              <a:rPr lang="en-US" altLang="en-US"/>
              <a:t>Process large volumes of data faster than scientists could do by hand</a:t>
            </a:r>
          </a:p>
        </p:txBody>
      </p:sp>
    </p:spTree>
    <p:extLst>
      <p:ext uri="{BB962C8B-B14F-4D97-AF65-F5344CB8AC3E}">
        <p14:creationId xmlns:p14="http://schemas.microsoft.com/office/powerpoint/2010/main" val="315772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C9D97299-5F67-475F-9A34-A36751FAF9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A27F8FBE-EECE-48DA-BB37-64B69E0444D8}" type="slidenum">
              <a:rPr lang="en-US" altLang="en-US" sz="1543"/>
              <a:pPr>
                <a:spcBef>
                  <a:spcPct val="0"/>
                </a:spcBef>
                <a:buFontTx/>
                <a:buNone/>
              </a:pPr>
              <a:t>25</a:t>
            </a:fld>
            <a:endParaRPr lang="en-US" altLang="en-US" sz="1543"/>
          </a:p>
        </p:txBody>
      </p:sp>
      <p:sp>
        <p:nvSpPr>
          <p:cNvPr id="88067" name="Rectangle 2">
            <a:extLst>
              <a:ext uri="{FF2B5EF4-FFF2-40B4-BE49-F238E27FC236}">
                <a16:creationId xmlns:a16="http://schemas.microsoft.com/office/drawing/2014/main" id="{C1481F6F-12B9-428D-B29D-2F2C6113CBBD}"/>
              </a:ext>
            </a:extLst>
          </p:cNvPr>
          <p:cNvSpPr>
            <a:spLocks noGrp="1" noChangeArrowheads="1"/>
          </p:cNvSpPr>
          <p:nvPr>
            <p:ph type="title"/>
          </p:nvPr>
        </p:nvSpPr>
        <p:spPr>
          <a:xfrm>
            <a:off x="1428089" y="-70909"/>
            <a:ext cx="7224448" cy="1259946"/>
          </a:xfrm>
        </p:spPr>
        <p:txBody>
          <a:bodyPr/>
          <a:lstStyle/>
          <a:p>
            <a:r>
              <a:rPr lang="en-US" altLang="en-US" sz="3600" dirty="0"/>
              <a:t>Background: Business Workflows</a:t>
            </a:r>
          </a:p>
        </p:txBody>
      </p:sp>
      <p:sp>
        <p:nvSpPr>
          <p:cNvPr id="88068" name="Rectangle 3">
            <a:extLst>
              <a:ext uri="{FF2B5EF4-FFF2-40B4-BE49-F238E27FC236}">
                <a16:creationId xmlns:a16="http://schemas.microsoft.com/office/drawing/2014/main" id="{2EC92AF5-53E6-4AF3-B6A5-490488AB3F1F}"/>
              </a:ext>
            </a:extLst>
          </p:cNvPr>
          <p:cNvSpPr>
            <a:spLocks noGrp="1" noChangeArrowheads="1"/>
          </p:cNvSpPr>
          <p:nvPr>
            <p:ph type="body" idx="1"/>
          </p:nvPr>
        </p:nvSpPr>
        <p:spPr>
          <a:xfrm>
            <a:off x="252518" y="1091952"/>
            <a:ext cx="9155606" cy="5795751"/>
          </a:xfrm>
        </p:spPr>
        <p:txBody>
          <a:bodyPr/>
          <a:lstStyle/>
          <a:p>
            <a:r>
              <a:rPr lang="en-US" altLang="en-US" dirty="0"/>
              <a:t>Example: planning a trip</a:t>
            </a:r>
          </a:p>
          <a:p>
            <a:r>
              <a:rPr lang="en-US" altLang="en-US" dirty="0"/>
              <a:t>Need to perform a series of tasks: book a flight, reserve a hotel room, arrange for a rental car, etc.</a:t>
            </a:r>
          </a:p>
          <a:p>
            <a:r>
              <a:rPr lang="en-US" altLang="en-US" dirty="0"/>
              <a:t>Each task may depend on outcome of previous task</a:t>
            </a:r>
          </a:p>
          <a:p>
            <a:pPr lvl="1"/>
            <a:r>
              <a:rPr lang="en-US" altLang="en-US" dirty="0"/>
              <a:t>Days you reserve the hotel depend on days of the flight</a:t>
            </a:r>
          </a:p>
          <a:p>
            <a:pPr lvl="1"/>
            <a:r>
              <a:rPr lang="en-US" altLang="en-US" dirty="0"/>
              <a:t>If hotel has shuttle service, may not need to rent a car</a:t>
            </a:r>
          </a:p>
          <a:p>
            <a:r>
              <a:rPr lang="en-US" altLang="en-US" dirty="0"/>
              <a:t>E.g. tripit.com</a:t>
            </a:r>
          </a:p>
        </p:txBody>
      </p:sp>
    </p:spTree>
    <p:extLst>
      <p:ext uri="{BB962C8B-B14F-4D97-AF65-F5344CB8AC3E}">
        <p14:creationId xmlns:p14="http://schemas.microsoft.com/office/powerpoint/2010/main" val="236535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543"/>
              <a:t>Developed for NASA TIWG</a:t>
            </a:r>
          </a:p>
        </p:txBody>
      </p:sp>
      <p:sp>
        <p:nvSpPr>
          <p:cNvPr id="58371" name="Rectangle 2"/>
          <p:cNvSpPr>
            <a:spLocks noGrp="1" noChangeArrowheads="1"/>
          </p:cNvSpPr>
          <p:nvPr>
            <p:ph type="title"/>
          </p:nvPr>
        </p:nvSpPr>
        <p:spPr>
          <a:xfrm>
            <a:off x="163513" y="0"/>
            <a:ext cx="9917112" cy="839964"/>
          </a:xfrm>
        </p:spPr>
        <p:txBody>
          <a:bodyPr/>
          <a:lstStyle/>
          <a:p>
            <a:r>
              <a:rPr lang="en-US" altLang="en-US" dirty="0"/>
              <a:t>Normal (process) flows/Work Flows</a:t>
            </a:r>
          </a:p>
        </p:txBody>
      </p:sp>
      <p:sp>
        <p:nvSpPr>
          <p:cNvPr id="58372" name="Rectangle 3"/>
          <p:cNvSpPr>
            <a:spLocks noGrp="1" noChangeArrowheads="1"/>
          </p:cNvSpPr>
          <p:nvPr>
            <p:ph type="body" idx="1"/>
          </p:nvPr>
        </p:nvSpPr>
        <p:spPr>
          <a:xfrm>
            <a:off x="504507" y="1259946"/>
            <a:ext cx="9323599" cy="6131736"/>
          </a:xfrm>
        </p:spPr>
        <p:txBody>
          <a:bodyPr/>
          <a:lstStyle/>
          <a:p>
            <a:r>
              <a:rPr lang="en-US" altLang="en-US" dirty="0"/>
              <a:t>A basis step of (usually) distinct steps that result when the use case is triggered (commences)</a:t>
            </a:r>
          </a:p>
          <a:p>
            <a:r>
              <a:rPr lang="en-US" altLang="en-US" dirty="0"/>
              <a:t>Steps are often separated by actor intervention or represent modular parts of the flow (can encapsulate activities)</a:t>
            </a:r>
          </a:p>
          <a:p>
            <a:r>
              <a:rPr lang="en-US" altLang="en-US" dirty="0"/>
              <a:t>Can have loops</a:t>
            </a:r>
          </a:p>
          <a:p>
            <a:r>
              <a:rPr lang="en-US" altLang="en-US" dirty="0"/>
              <a:t>Should end with the final goal achieved</a:t>
            </a:r>
          </a:p>
        </p:txBody>
      </p:sp>
    </p:spTree>
    <p:extLst>
      <p:ext uri="{BB962C8B-B14F-4D97-AF65-F5344CB8AC3E}">
        <p14:creationId xmlns:p14="http://schemas.microsoft.com/office/powerpoint/2010/main" val="153248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008485" y="167992"/>
            <a:ext cx="7895661" cy="1259946"/>
          </a:xfrm>
        </p:spPr>
        <p:txBody>
          <a:bodyPr/>
          <a:lstStyle/>
          <a:p>
            <a:pPr eaLnBrk="1" hangingPunct="1"/>
            <a:r>
              <a:rPr lang="en-US" altLang="en-US"/>
              <a:t>Process flow</a:t>
            </a:r>
          </a:p>
        </p:txBody>
      </p:sp>
      <p:sp>
        <p:nvSpPr>
          <p:cNvPr id="59395" name="Content Placeholder 2"/>
          <p:cNvSpPr>
            <a:spLocks noGrp="1"/>
          </p:cNvSpPr>
          <p:nvPr>
            <p:ph idx="1"/>
          </p:nvPr>
        </p:nvSpPr>
        <p:spPr>
          <a:xfrm>
            <a:off x="504507" y="1259945"/>
            <a:ext cx="9323599" cy="5543762"/>
          </a:xfrm>
        </p:spPr>
        <p:txBody>
          <a:bodyPr/>
          <a:lstStyle/>
          <a:p>
            <a:pPr eaLnBrk="1" hangingPunct="1">
              <a:buFont typeface="Times" panose="02020603050405020304" pitchFamily="18" charset="0"/>
              <a:buChar char="•"/>
            </a:pPr>
            <a:r>
              <a:rPr lang="en-US" altLang="en-US" sz="3086"/>
              <a:t>Each element in the process flow usually denotes a distinct stage in what will need to be implemented</a:t>
            </a:r>
          </a:p>
          <a:p>
            <a:pPr eaLnBrk="1" hangingPunct="1">
              <a:buFont typeface="Times" panose="02020603050405020304" pitchFamily="18" charset="0"/>
              <a:buChar char="•"/>
            </a:pPr>
            <a:r>
              <a:rPr lang="en-US" altLang="en-US" sz="3086"/>
              <a:t>Often, actors mediate the process flow</a:t>
            </a:r>
          </a:p>
          <a:p>
            <a:pPr eaLnBrk="1" hangingPunct="1">
              <a:buFont typeface="Times" panose="02020603050405020304" pitchFamily="18" charset="0"/>
              <a:buChar char="•"/>
            </a:pPr>
            <a:r>
              <a:rPr lang="en-US" altLang="en-US" sz="3086"/>
              <a:t>Consider the activity diagram (and often a state diagram) as a means to turn the written process flow into a visual one that your experts can review</a:t>
            </a:r>
          </a:p>
          <a:p>
            <a:pPr eaLnBrk="1" hangingPunct="1">
              <a:buFont typeface="Times" panose="02020603050405020304" pitchFamily="18" charset="0"/>
              <a:buChar char="•"/>
            </a:pPr>
            <a:r>
              <a:rPr lang="en-US" altLang="en-US" sz="3086"/>
              <a:t>Make sure the artifacts and services have an entry in the resources section</a:t>
            </a:r>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962BD1A-19D8-49E5-88C2-12AC1153F8D5}" type="slidenum">
              <a:rPr lang="en-US" altLang="en-US" sz="1543"/>
              <a:pPr>
                <a:spcBef>
                  <a:spcPct val="0"/>
                </a:spcBef>
                <a:buFontTx/>
                <a:buNone/>
              </a:pPr>
              <a:t>27</a:t>
            </a:fld>
            <a:endParaRPr lang="en-US" altLang="en-US" sz="1543"/>
          </a:p>
        </p:txBody>
      </p:sp>
    </p:spTree>
    <p:extLst>
      <p:ext uri="{BB962C8B-B14F-4D97-AF65-F5344CB8AC3E}">
        <p14:creationId xmlns:p14="http://schemas.microsoft.com/office/powerpoint/2010/main" val="406345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008485" y="167992"/>
            <a:ext cx="7895661" cy="1259946"/>
          </a:xfrm>
        </p:spPr>
        <p:txBody>
          <a:bodyPr/>
          <a:lstStyle/>
          <a:p>
            <a:pPr eaLnBrk="1" hangingPunct="1"/>
            <a:r>
              <a:rPr lang="en-US" altLang="en-US" dirty="0"/>
              <a:t>Data Flow Diagram</a:t>
            </a:r>
          </a:p>
        </p:txBody>
      </p:sp>
      <p:sp>
        <p:nvSpPr>
          <p:cNvPr id="59395" name="Content Placeholder 2"/>
          <p:cNvSpPr>
            <a:spLocks noGrp="1"/>
          </p:cNvSpPr>
          <p:nvPr>
            <p:ph idx="1"/>
          </p:nvPr>
        </p:nvSpPr>
        <p:spPr>
          <a:xfrm>
            <a:off x="504507" y="1259945"/>
            <a:ext cx="9323599" cy="5543762"/>
          </a:xfrm>
        </p:spPr>
        <p:txBody>
          <a:bodyPr/>
          <a:lstStyle/>
          <a:p>
            <a:pPr eaLnBrk="1" hangingPunct="1">
              <a:buFont typeface="Times" panose="02020603050405020304" pitchFamily="18" charset="0"/>
              <a:buChar char="•"/>
            </a:pPr>
            <a:r>
              <a:rPr lang="en-US" dirty="0"/>
              <a:t>A data flow diagram (DFD) maps out the flow of information for any process or system</a:t>
            </a:r>
          </a:p>
          <a:p>
            <a:pPr eaLnBrk="1" hangingPunct="1">
              <a:buFont typeface="Times" panose="02020603050405020304" pitchFamily="18" charset="0"/>
              <a:buChar char="•"/>
            </a:pPr>
            <a:r>
              <a:rPr lang="en-US" dirty="0"/>
              <a:t>Illustrates how data is processed by a system in terms of inputs and outputs. </a:t>
            </a:r>
          </a:p>
          <a:p>
            <a:pPr eaLnBrk="1" hangingPunct="1">
              <a:buFont typeface="Times" panose="02020603050405020304" pitchFamily="18" charset="0"/>
              <a:buChar char="•"/>
            </a:pPr>
            <a:r>
              <a:rPr lang="en-US" dirty="0"/>
              <a:t>As its name indicates its focus is on the flow of information, where data comes from, where it goes and how it gets stored.</a:t>
            </a:r>
            <a:endParaRPr lang="en-US" altLang="en-US" sz="3086" dirty="0"/>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962BD1A-19D8-49E5-88C2-12AC1153F8D5}" type="slidenum">
              <a:rPr lang="en-US" altLang="en-US" sz="1543"/>
              <a:pPr>
                <a:spcBef>
                  <a:spcPct val="0"/>
                </a:spcBef>
                <a:buFontTx/>
                <a:buNone/>
              </a:pPr>
              <a:t>28</a:t>
            </a:fld>
            <a:endParaRPr lang="en-US" altLang="en-US" sz="1543"/>
          </a:p>
        </p:txBody>
      </p:sp>
    </p:spTree>
    <p:extLst>
      <p:ext uri="{BB962C8B-B14F-4D97-AF65-F5344CB8AC3E}">
        <p14:creationId xmlns:p14="http://schemas.microsoft.com/office/powerpoint/2010/main" val="23735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008485" y="-258763"/>
            <a:ext cx="7895661" cy="1259946"/>
          </a:xfrm>
        </p:spPr>
        <p:txBody>
          <a:bodyPr/>
          <a:lstStyle/>
          <a:p>
            <a:pPr eaLnBrk="1" hangingPunct="1"/>
            <a:r>
              <a:rPr lang="en-US" altLang="en-US" dirty="0"/>
              <a:t>Data Flow Diagram</a:t>
            </a:r>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962BD1A-19D8-49E5-88C2-12AC1153F8D5}" type="slidenum">
              <a:rPr lang="en-US" altLang="en-US" sz="1543"/>
              <a:pPr>
                <a:spcBef>
                  <a:spcPct val="0"/>
                </a:spcBef>
                <a:buFontTx/>
                <a:buNone/>
              </a:pPr>
              <a:t>29</a:t>
            </a:fld>
            <a:endParaRPr lang="en-US" altLang="en-US" sz="1543"/>
          </a:p>
        </p:txBody>
      </p:sp>
      <p:pic>
        <p:nvPicPr>
          <p:cNvPr id="2" name="Picture 1">
            <a:extLst>
              <a:ext uri="{FF2B5EF4-FFF2-40B4-BE49-F238E27FC236}">
                <a16:creationId xmlns:a16="http://schemas.microsoft.com/office/drawing/2014/main" id="{30FB5A4E-03CD-F545-8E33-21F56FEF504E}"/>
              </a:ext>
            </a:extLst>
          </p:cNvPr>
          <p:cNvPicPr>
            <a:picLocks noChangeAspect="1"/>
          </p:cNvPicPr>
          <p:nvPr/>
        </p:nvPicPr>
        <p:blipFill>
          <a:blip r:embed="rId3"/>
          <a:stretch>
            <a:fillRect/>
          </a:stretch>
        </p:blipFill>
        <p:spPr>
          <a:xfrm>
            <a:off x="2144712" y="770493"/>
            <a:ext cx="6019800" cy="6612992"/>
          </a:xfrm>
          <a:prstGeom prst="rect">
            <a:avLst/>
          </a:prstGeom>
        </p:spPr>
      </p:pic>
    </p:spTree>
    <p:extLst>
      <p:ext uri="{BB962C8B-B14F-4D97-AF65-F5344CB8AC3E}">
        <p14:creationId xmlns:p14="http://schemas.microsoft.com/office/powerpoint/2010/main" val="405499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with (Risk </a:t>
            </a:r>
            <a:r>
              <a:rPr lang="en-US" altLang="en-US" sz="1400" b="1" dirty="0" err="1">
                <a:solidFill>
                  <a:srgbClr val="FF0000"/>
                </a:solidFill>
                <a:ea typeface="ＭＳ Ｐゴシック" panose="020B0600070205080204" pitchFamily="34" charset="-128"/>
                <a:cs typeface="Times New Roman" panose="02020603050405020304" pitchFamily="18" charset="0"/>
              </a:rPr>
              <a:t>Mgmt</a:t>
            </a:r>
            <a:r>
              <a:rPr lang="en-US" altLang="en-US" sz="1400" b="1" dirty="0">
                <a:solidFill>
                  <a:srgbClr val="FF0000"/>
                </a:solidFill>
                <a:ea typeface="ＭＳ Ｐゴシック" panose="020B0600070205080204" pitchFamily="34" charset="-128"/>
                <a:cs typeface="Times New Roman" panose="02020603050405020304" pitchFamily="18" charset="0"/>
              </a:rPr>
              <a:t>)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endParaRPr lang="en-US" altLang="en-US" sz="1600" b="1" dirty="0">
              <a:solidFill>
                <a:schemeClr val="accent5">
                  <a:lumMod val="75000"/>
                </a:schemeClr>
              </a:solidFill>
              <a:ea typeface="ＭＳ Ｐゴシック" panose="020B0600070205080204" pitchFamily="34" charset="-128"/>
            </a:endParaRPr>
          </a:p>
        </p:txBody>
      </p:sp>
      <p:sp>
        <p:nvSpPr>
          <p:cNvPr id="9" name="Right Brace 8">
            <a:extLst>
              <a:ext uri="{FF2B5EF4-FFF2-40B4-BE49-F238E27FC236}">
                <a16:creationId xmlns:a16="http://schemas.microsoft.com/office/drawing/2014/main" id="{31B606BA-BD81-41A2-816B-CC83362D774F}"/>
              </a:ext>
            </a:extLst>
          </p:cNvPr>
          <p:cNvSpPr/>
          <p:nvPr/>
        </p:nvSpPr>
        <p:spPr>
          <a:xfrm>
            <a:off x="5954712" y="1112837"/>
            <a:ext cx="1146048" cy="6248400"/>
          </a:xfrm>
          <a:prstGeom prst="rightBrac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D256089-3647-4F2D-8223-4970C22DEF2D}"/>
              </a:ext>
            </a:extLst>
          </p:cNvPr>
          <p:cNvSpPr txBox="1"/>
          <p:nvPr/>
        </p:nvSpPr>
        <p:spPr>
          <a:xfrm>
            <a:off x="7250112" y="2865437"/>
            <a:ext cx="2590800" cy="2677656"/>
          </a:xfrm>
          <a:prstGeom prst="rect">
            <a:avLst/>
          </a:prstGeom>
          <a:noFill/>
        </p:spPr>
        <p:txBody>
          <a:bodyPr wrap="square" rtlCol="0">
            <a:spAutoFit/>
          </a:bodyPr>
          <a:lstStyle/>
          <a:p>
            <a:r>
              <a:rPr lang="en-US" sz="2400" b="1" dirty="0">
                <a:solidFill>
                  <a:schemeClr val="accent5">
                    <a:lumMod val="75000"/>
                  </a:schemeClr>
                </a:solidFill>
              </a:rPr>
              <a:t>All Sections of Final Report in Draft due by Nov 19 (Mon before Thanksgiving) at 9 PM</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Data and Design In-Class Exercise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849312" y="1793874"/>
            <a:ext cx="8610600"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Develop a Use Case Diagram for your Term Project </a:t>
            </a:r>
          </a:p>
          <a:p>
            <a:pPr lvl="1" eaLnBrk="1" hangingPunct="1">
              <a:lnSpc>
                <a:spcPct val="80000"/>
              </a:lnSpc>
            </a:pPr>
            <a:r>
              <a:rPr lang="en-US" altLang="en-US" sz="2000" dirty="0">
                <a:solidFill>
                  <a:schemeClr val="tx1"/>
                </a:solidFill>
                <a:ea typeface="ＭＳ Ｐゴシック" panose="020B0600070205080204" pitchFamily="34" charset="-128"/>
              </a:rPr>
              <a:t>Use any Work Flow Charting Tool </a:t>
            </a:r>
          </a:p>
          <a:p>
            <a:pPr lvl="2" eaLnBrk="1" hangingPunct="1">
              <a:lnSpc>
                <a:spcPct val="80000"/>
              </a:lnSpc>
            </a:pPr>
            <a:r>
              <a:rPr lang="en-US" altLang="en-US" sz="1800" dirty="0">
                <a:solidFill>
                  <a:schemeClr val="tx1"/>
                </a:solidFill>
                <a:ea typeface="ＭＳ Ｐゴシック" panose="020B0600070205080204" pitchFamily="34" charset="-128"/>
              </a:rPr>
              <a:t>If you don’t have one, try </a:t>
            </a:r>
            <a:r>
              <a:rPr lang="en-US" altLang="en-US" sz="1800" dirty="0" err="1">
                <a:solidFill>
                  <a:schemeClr val="tx1"/>
                </a:solidFill>
                <a:ea typeface="ＭＳ Ｐゴシック" panose="020B0600070205080204" pitchFamily="34" charset="-128"/>
              </a:rPr>
              <a:t>LucidChart</a:t>
            </a:r>
            <a:r>
              <a:rPr lang="en-US" altLang="en-US" sz="1800" dirty="0">
                <a:solidFill>
                  <a:schemeClr val="tx1"/>
                </a:solidFill>
                <a:ea typeface="ＭＳ Ｐゴシック" panose="020B0600070205080204" pitchFamily="34" charset="-128"/>
              </a:rPr>
              <a:t>, free trial at </a:t>
            </a:r>
            <a:r>
              <a:rPr lang="en-US" altLang="en-US" sz="1800" dirty="0">
                <a:solidFill>
                  <a:schemeClr val="tx1"/>
                </a:solidFill>
                <a:ea typeface="ＭＳ Ｐゴシック" panose="020B0600070205080204" pitchFamily="34" charset="-128"/>
                <a:hlinkClick r:id="rId3"/>
              </a:rPr>
              <a:t>www.lucidchart.com</a:t>
            </a:r>
            <a:r>
              <a:rPr lang="en-US" altLang="en-US" sz="1800" dirty="0">
                <a:solidFill>
                  <a:schemeClr val="tx1"/>
                </a:solidFill>
                <a:ea typeface="ＭＳ Ｐゴシック" panose="020B0600070205080204" pitchFamily="34" charset="-128"/>
              </a:rPr>
              <a:t> </a:t>
            </a:r>
          </a:p>
          <a:p>
            <a:pPr marL="755650" lvl="2" indent="0" eaLnBrk="1" hangingPunct="1">
              <a:lnSpc>
                <a:spcPct val="80000"/>
              </a:lnSpc>
              <a:buNone/>
            </a:pPr>
            <a:endParaRPr lang="en-US" altLang="en-US" sz="1800" dirty="0">
              <a:solidFill>
                <a:schemeClr val="tx1"/>
              </a:solidFill>
              <a:ea typeface="ＭＳ Ｐゴシック" panose="020B0600070205080204" pitchFamily="34" charset="-128"/>
            </a:endParaRPr>
          </a:p>
          <a:p>
            <a:pPr eaLnBrk="1" hangingPunct="1">
              <a:lnSpc>
                <a:spcPct val="80000"/>
              </a:lnSpc>
            </a:pPr>
            <a:r>
              <a:rPr lang="en-US" altLang="en-US" sz="2400" dirty="0">
                <a:solidFill>
                  <a:schemeClr val="tx1"/>
                </a:solidFill>
                <a:ea typeface="ＭＳ Ｐゴシック" panose="020B0600070205080204" pitchFamily="34" charset="-128"/>
              </a:rPr>
              <a:t>Develop a Work Flow Diagram for your Term Project</a:t>
            </a:r>
          </a:p>
          <a:p>
            <a:pPr lvl="1" eaLnBrk="1" hangingPunct="1">
              <a:lnSpc>
                <a:spcPct val="80000"/>
              </a:lnSpc>
            </a:pPr>
            <a:r>
              <a:rPr lang="en-US" altLang="en-US" sz="2000" dirty="0">
                <a:solidFill>
                  <a:schemeClr val="tx1"/>
                </a:solidFill>
                <a:ea typeface="ＭＳ Ｐゴシック" panose="020B0600070205080204" pitchFamily="34" charset="-128"/>
              </a:rPr>
              <a:t>Use any Work Flow Charting Tool</a:t>
            </a:r>
          </a:p>
          <a:p>
            <a:pPr lvl="1" eaLnBrk="1" hangingPunct="1">
              <a:lnSpc>
                <a:spcPct val="80000"/>
              </a:lnSpc>
            </a:pPr>
            <a:endParaRPr lang="en-US" altLang="en-US" sz="2000" dirty="0">
              <a:solidFill>
                <a:schemeClr val="tx1"/>
              </a:solidFill>
              <a:ea typeface="ＭＳ Ｐゴシック" panose="020B0600070205080204" pitchFamily="34" charset="-128"/>
            </a:endParaRPr>
          </a:p>
          <a:p>
            <a:pPr eaLnBrk="1" hangingPunct="1">
              <a:lnSpc>
                <a:spcPct val="80000"/>
              </a:lnSpc>
            </a:pPr>
            <a:r>
              <a:rPr lang="en-US" altLang="en-US" sz="2200" dirty="0">
                <a:solidFill>
                  <a:schemeClr val="tx1"/>
                </a:solidFill>
                <a:ea typeface="ＭＳ Ｐゴシック" panose="020B0600070205080204" pitchFamily="34" charset="-128"/>
              </a:rPr>
              <a:t>Develop a Data Flow Diagram for your Term Project</a:t>
            </a:r>
          </a:p>
          <a:p>
            <a:pPr lvl="1" eaLnBrk="1" hangingPunct="1">
              <a:lnSpc>
                <a:spcPct val="80000"/>
              </a:lnSpc>
            </a:pPr>
            <a:r>
              <a:rPr lang="en-US" altLang="en-US" sz="2000" dirty="0">
                <a:solidFill>
                  <a:schemeClr val="tx1"/>
                </a:solidFill>
                <a:ea typeface="ＭＳ Ｐゴシック" panose="020B0600070205080204" pitchFamily="34" charset="-128"/>
              </a:rPr>
              <a:t>Use any Work Flow Charting Tool</a:t>
            </a:r>
          </a:p>
          <a:p>
            <a:pPr eaLnBrk="1" hangingPunct="1">
              <a:lnSpc>
                <a:spcPct val="80000"/>
              </a:lnSpc>
            </a:pPr>
            <a:endParaRPr lang="en-US" altLang="en-US" sz="2200" dirty="0">
              <a:solidFill>
                <a:schemeClr val="tx1"/>
              </a:solidFill>
              <a:ea typeface="ＭＳ Ｐゴシック" panose="020B0600070205080204" pitchFamily="34" charset="-128"/>
            </a:endParaRPr>
          </a:p>
          <a:p>
            <a:pPr eaLnBrk="1" hangingPunct="1">
              <a:lnSpc>
                <a:spcPct val="80000"/>
              </a:lnSpc>
            </a:pPr>
            <a:r>
              <a:rPr lang="en-US" altLang="en-US" sz="2800" dirty="0">
                <a:solidFill>
                  <a:schemeClr val="tx1"/>
                </a:solidFill>
                <a:ea typeface="ＭＳ Ｐゴシック" panose="020B0600070205080204" pitchFamily="34" charset="-128"/>
              </a:rPr>
              <a:t>Due as part of project report!</a:t>
            </a:r>
          </a:p>
        </p:txBody>
      </p:sp>
    </p:spTree>
    <p:extLst>
      <p:ext uri="{BB962C8B-B14F-4D97-AF65-F5344CB8AC3E}">
        <p14:creationId xmlns:p14="http://schemas.microsoft.com/office/powerpoint/2010/main" val="1587489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849312" y="1316037"/>
            <a:ext cx="8904287" cy="5207000"/>
          </a:xfrm>
        </p:spPr>
        <p:txBody>
          <a:bodyPr/>
          <a:lstStyle/>
          <a:p>
            <a:pPr eaLnBrk="1" hangingPunct="1">
              <a:lnSpc>
                <a:spcPct val="90000"/>
              </a:lnSpc>
              <a:buFontTx/>
              <a:buNone/>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Use-Case Summary (part of narrative) and Use-Case Diagram</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Work Flow Diagram (logic that connect back-end with front-end)</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Back-end Design including Data Work Flow and Database Design</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Front-end Design including Mock-ups, Wireframes, Screen Shots</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Working System including link to working system or prototype</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Access to Code in Code Repository</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Narrative of All Design and Development</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Testing Plan(s)	</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a:t>
            </a:r>
          </a:p>
          <a:p>
            <a:pPr eaLnBrk="1" hangingPunct="1">
              <a:lnSpc>
                <a:spcPct val="90000"/>
              </a:lnSpc>
              <a:buFontTx/>
              <a:buNone/>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Installation</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Training</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Documentation        	</a:t>
            </a:r>
          </a:p>
          <a:p>
            <a:pPr eaLnBrk="1" hangingPunct="1">
              <a:lnSpc>
                <a:spcPct val="90000"/>
              </a:lnSpc>
              <a:buFontTx/>
              <a:buNone/>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Results showing that the System meets the “Requirements” or not</a:t>
            </a:r>
          </a:p>
          <a:p>
            <a:pPr lvl="1"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Client Feedback</a:t>
            </a:r>
          </a:p>
          <a:p>
            <a:pPr eaLnBrk="1" hangingPunct="1">
              <a:lnSpc>
                <a:spcPct val="90000"/>
              </a:lnSpc>
              <a:buFontTx/>
              <a:buNone/>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endParaRPr lang="en-US" altLang="en-US" sz="20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30668531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401637"/>
            <a:ext cx="9448801" cy="939800"/>
          </a:xfrm>
        </p:spPr>
        <p:txBody>
          <a:bodyPr/>
          <a:lstStyle/>
          <a:p>
            <a:pPr algn="l"/>
            <a:r>
              <a:rPr lang="en-US" altLang="en-US" sz="2000" dirty="0">
                <a:ea typeface="ＭＳ Ｐゴシック" panose="020B0600070205080204" pitchFamily="34" charset="-128"/>
              </a:rPr>
              <a:t>Technology Current Events: “</a:t>
            </a:r>
            <a:r>
              <a:rPr lang="en-US" sz="2000" dirty="0"/>
              <a:t>Amazon just revisited these cities as HQ2 decision imminent”, Fox Business, Oct 19, 2018.</a:t>
            </a:r>
            <a:r>
              <a:rPr lang="en-US" altLang="en-US" sz="2000" dirty="0">
                <a:ea typeface="ＭＳ Ｐゴシック" panose="020B0600070205080204" pitchFamily="34" charset="-128"/>
              </a:rPr>
              <a:t> </a:t>
            </a:r>
            <a:r>
              <a:rPr lang="en-US" altLang="en-US" sz="2000" dirty="0">
                <a:ea typeface="ＭＳ Ｐゴシック" panose="020B0600070205080204" pitchFamily="34" charset="-128"/>
                <a:hlinkClick r:id="rId2"/>
              </a:rPr>
              <a:t>https://www.foxbusiness.com/features/amazon-just-revisited-these-cities-as-hq2-decision-imminent</a:t>
            </a:r>
            <a:r>
              <a:rPr lang="en-US" altLang="en-US" sz="2000" dirty="0">
                <a:ea typeface="ＭＳ Ｐゴシック" panose="020B0600070205080204" pitchFamily="34" charset="-128"/>
              </a:rPr>
              <a:t> </a:t>
            </a:r>
            <a:r>
              <a:rPr lang="en-US" altLang="en-US" sz="1800" dirty="0">
                <a:ea typeface="ＭＳ Ｐゴシック" panose="020B0600070205080204" pitchFamily="34" charset="-128"/>
              </a:rPr>
              <a:t> </a:t>
            </a:r>
            <a:endParaRPr lang="en-US" altLang="en-US" sz="2000" u="sng" dirty="0">
              <a:ea typeface="ＭＳ Ｐゴシック" panose="020B0600070205080204" pitchFamily="34" charset="-128"/>
            </a:endParaRPr>
          </a:p>
        </p:txBody>
      </p:sp>
      <p:sp>
        <p:nvSpPr>
          <p:cNvPr id="6" name="TextBox 5">
            <a:extLst>
              <a:ext uri="{FF2B5EF4-FFF2-40B4-BE49-F238E27FC236}">
                <a16:creationId xmlns:a16="http://schemas.microsoft.com/office/drawing/2014/main" id="{607D0C8A-A905-4234-83F7-2F3E9AA8B7DA}"/>
              </a:ext>
            </a:extLst>
          </p:cNvPr>
          <p:cNvSpPr txBox="1"/>
          <p:nvPr/>
        </p:nvSpPr>
        <p:spPr>
          <a:xfrm>
            <a:off x="171576" y="1367512"/>
            <a:ext cx="9745536" cy="6186309"/>
          </a:xfrm>
          <a:prstGeom prst="rect">
            <a:avLst/>
          </a:prstGeom>
          <a:noFill/>
        </p:spPr>
        <p:txBody>
          <a:bodyPr wrap="square" rtlCol="0">
            <a:spAutoFit/>
          </a:bodyPr>
          <a:lstStyle/>
          <a:p>
            <a:r>
              <a:rPr lang="en-US" dirty="0"/>
              <a:t>The wait is almost over.  Amazon CEO Jeff Bezos said he plans to announce the finalist for the company’s second headquarters by the end of the year and according to the Wall Street Journal report, it could be one of five cities.</a:t>
            </a:r>
          </a:p>
          <a:p>
            <a:endParaRPr lang="en-US" dirty="0"/>
          </a:p>
          <a:p>
            <a:r>
              <a:rPr lang="en-US" b="1" dirty="0">
                <a:hlinkClick r:id="rId3"/>
              </a:rPr>
              <a:t>According to the report</a:t>
            </a:r>
            <a:r>
              <a:rPr lang="en-US" dirty="0"/>
              <a:t>, Amazon executives have visited New York City, Newark, N.J., and Chicago over the past couple months. Additionally, the company has been following up with other locations, including Miami and the Washington, D.C. area, all five of which are among the 20 finalists for its $5 billion second-headquarters project.  However, other cities, like Raleigh, N.C., haven’t heard from the e-commerce giant in months, notes the Journal.</a:t>
            </a:r>
          </a:p>
          <a:p>
            <a:endParaRPr lang="en-US" dirty="0"/>
          </a:p>
          <a:p>
            <a:r>
              <a:rPr lang="en-US" dirty="0"/>
              <a:t>While an Amazon spokesperson did not immediately respond to FOX Business’ request for comment on the report, there has been a lot of buzz surrounding Chicago as a top contender.</a:t>
            </a:r>
          </a:p>
          <a:p>
            <a:r>
              <a:rPr lang="en-US" dirty="0"/>
              <a:t>In August, the Chicago Tribune reported that representatives for the company made a second visit to the Windy City to check out a new 62-acre development site called The 78.</a:t>
            </a:r>
          </a:p>
          <a:p>
            <a:endParaRPr lang="en-US" dirty="0"/>
          </a:p>
          <a:p>
            <a:r>
              <a:rPr lang="en-US" dirty="0"/>
              <a:t>However, last month, news that Amazon joined the D.C. Chamber of Commerce fueled speculation that the company could be narrowing in on that area.</a:t>
            </a:r>
          </a:p>
          <a:p>
            <a:endParaRPr lang="en-US" dirty="0"/>
          </a:p>
          <a:p>
            <a:r>
              <a:rPr lang="en-US" dirty="0"/>
              <a:t>So much so, that last week,</a:t>
            </a:r>
            <a:r>
              <a:rPr lang="en-US" b="1" dirty="0">
                <a:hlinkClick r:id="rId4"/>
              </a:rPr>
              <a:t> the New York Times reported </a:t>
            </a:r>
            <a:r>
              <a:rPr lang="en-US" dirty="0"/>
              <a:t>that many analysts believe that Northern Virginia checks the most boxes when it comes the ideal spot. It noted that the area is already home to Amazon’s cloud computing division and to top it off, Bezos, already owns a massive mansion in the area and the biggest newspaper—The Washington Post.</a:t>
            </a:r>
          </a:p>
        </p:txBody>
      </p:sp>
    </p:spTree>
    <p:extLst>
      <p:ext uri="{BB962C8B-B14F-4D97-AF65-F5344CB8AC3E}">
        <p14:creationId xmlns:p14="http://schemas.microsoft.com/office/powerpoint/2010/main" val="300952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401637"/>
            <a:ext cx="9448801" cy="939800"/>
          </a:xfrm>
        </p:spPr>
        <p:txBody>
          <a:bodyPr/>
          <a:lstStyle/>
          <a:p>
            <a:pPr algn="l"/>
            <a:r>
              <a:rPr lang="en-US" altLang="en-US" sz="2000" dirty="0">
                <a:ea typeface="ＭＳ Ｐゴシック" panose="020B0600070205080204" pitchFamily="34" charset="-128"/>
              </a:rPr>
              <a:t>Technology Current Events: “</a:t>
            </a:r>
            <a:r>
              <a:rPr lang="en-US" sz="2000" dirty="0"/>
              <a:t>Apple Calls on Bloomberg to Retract Story That Claimed China Snuck Spy Chips on Apple Servers”, Fortune, Oct 19, 2018.</a:t>
            </a:r>
            <a:r>
              <a:rPr lang="en-US" altLang="en-US" sz="2000" dirty="0">
                <a:ea typeface="ＭＳ Ｐゴシック" panose="020B0600070205080204" pitchFamily="34" charset="-128"/>
              </a:rPr>
              <a:t> </a:t>
            </a:r>
            <a:r>
              <a:rPr lang="en-US" altLang="en-US" sz="2000" dirty="0">
                <a:ea typeface="ＭＳ Ｐゴシック" panose="020B0600070205080204" pitchFamily="34" charset="-128"/>
                <a:hlinkClick r:id="rId2"/>
              </a:rPr>
              <a:t>http://fortune.com/2018/10/19/apple-demands-bloomberg-retract-chinese-hardware-hacking-story/</a:t>
            </a:r>
            <a:r>
              <a:rPr lang="en-US" altLang="en-US" sz="2000" dirty="0">
                <a:ea typeface="ＭＳ Ｐゴシック" panose="020B0600070205080204" pitchFamily="34" charset="-128"/>
              </a:rPr>
              <a:t> </a:t>
            </a:r>
            <a:endParaRPr lang="en-US" altLang="en-US" sz="2000" u="sng" dirty="0">
              <a:ea typeface="ＭＳ Ｐゴシック" panose="020B0600070205080204" pitchFamily="34" charset="-128"/>
            </a:endParaRPr>
          </a:p>
        </p:txBody>
      </p:sp>
      <p:sp>
        <p:nvSpPr>
          <p:cNvPr id="6" name="TextBox 5">
            <a:extLst>
              <a:ext uri="{FF2B5EF4-FFF2-40B4-BE49-F238E27FC236}">
                <a16:creationId xmlns:a16="http://schemas.microsoft.com/office/drawing/2014/main" id="{607D0C8A-A905-4234-83F7-2F3E9AA8B7DA}"/>
              </a:ext>
            </a:extLst>
          </p:cNvPr>
          <p:cNvSpPr txBox="1"/>
          <p:nvPr/>
        </p:nvSpPr>
        <p:spPr>
          <a:xfrm>
            <a:off x="171576" y="1451927"/>
            <a:ext cx="9745536" cy="5909310"/>
          </a:xfrm>
          <a:prstGeom prst="rect">
            <a:avLst/>
          </a:prstGeom>
          <a:noFill/>
        </p:spPr>
        <p:txBody>
          <a:bodyPr wrap="square" rtlCol="0">
            <a:spAutoFit/>
          </a:bodyPr>
          <a:lstStyle/>
          <a:p>
            <a:r>
              <a:rPr lang="en-US" dirty="0">
                <a:hlinkClick r:id="rId3"/>
              </a:rPr>
              <a:t>Apple</a:t>
            </a:r>
            <a:r>
              <a:rPr lang="en-US" dirty="0"/>
              <a:t> CEO Tim Cook said </a:t>
            </a:r>
            <a:r>
              <a:rPr lang="en-US" i="1" dirty="0"/>
              <a:t>Bloomberg Businessweek</a:t>
            </a:r>
            <a:r>
              <a:rPr lang="en-US" dirty="0"/>
              <a:t> should retract </a:t>
            </a:r>
            <a:r>
              <a:rPr lang="en-US" dirty="0">
                <a:hlinkClick r:id="rId4"/>
              </a:rPr>
              <a:t>an investigative article it published Oct. 4</a:t>
            </a:r>
            <a:r>
              <a:rPr lang="en-US" dirty="0"/>
              <a:t> that claimed servers bought by Apple, </a:t>
            </a:r>
            <a:r>
              <a:rPr lang="en-US" dirty="0">
                <a:hlinkClick r:id="rId5"/>
              </a:rPr>
              <a:t>Amazon</a:t>
            </a:r>
            <a:r>
              <a:rPr lang="en-US" dirty="0"/>
              <a:t>, and over two dozen other unidentified companies contained spy circuitry installed by China.</a:t>
            </a:r>
          </a:p>
          <a:p>
            <a:endParaRPr lang="en-US" dirty="0"/>
          </a:p>
          <a:p>
            <a:r>
              <a:rPr lang="en-US" dirty="0"/>
              <a:t>In </a:t>
            </a:r>
            <a:r>
              <a:rPr lang="en-US" dirty="0">
                <a:hlinkClick r:id="rId6"/>
              </a:rPr>
              <a:t>an interview with Buzzfeed News</a:t>
            </a:r>
            <a:r>
              <a:rPr lang="en-US" dirty="0"/>
              <a:t>, Cook said: “There is no truth in their story about Apple. They need to do that right thing and retract it.” Cook, who said he was involved in discussions with Bloomberg reporters from the beginning, stated that the news organization never presented Apple with specific details, and believes the story relied on “vague secondhand accounts.” Apple previously denied it had contacted or been contacted by the FBI or other government agencies, also claimed in the story.</a:t>
            </a:r>
          </a:p>
          <a:p>
            <a:endParaRPr lang="en-US" dirty="0"/>
          </a:p>
          <a:p>
            <a:r>
              <a:rPr lang="en-US" dirty="0"/>
              <a:t>Buzzfeed noted that Apple has never previously asked publicly for an article’s retraction, even when the company has denied its accuracy. A search of newspaper archives appears to confirm that.</a:t>
            </a:r>
          </a:p>
          <a:p>
            <a:endParaRPr lang="en-US" dirty="0"/>
          </a:p>
          <a:p>
            <a:r>
              <a:rPr lang="en-US" dirty="0"/>
              <a:t>While no party involved has argued that Bloomberg fabricated information, Cook’s call for a retraction comes closest to alleging that the news outlet failed to verify accounts provided by its sources.</a:t>
            </a:r>
          </a:p>
          <a:p>
            <a:endParaRPr lang="en-US" dirty="0"/>
          </a:p>
          <a:p>
            <a:r>
              <a:rPr lang="en-US" dirty="0"/>
              <a:t>Bloomberg continues to stand by its reporting, according to a statement provided to </a:t>
            </a:r>
            <a:r>
              <a:rPr lang="en-US" i="1" dirty="0"/>
              <a:t>Fortune</a:t>
            </a:r>
            <a:r>
              <a:rPr lang="en-US" dirty="0"/>
              <a:t> by a company spokesperson.</a:t>
            </a:r>
          </a:p>
        </p:txBody>
      </p:sp>
    </p:spTree>
    <p:extLst>
      <p:ext uri="{BB962C8B-B14F-4D97-AF65-F5344CB8AC3E}">
        <p14:creationId xmlns:p14="http://schemas.microsoft.com/office/powerpoint/2010/main" val="162148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401637"/>
            <a:ext cx="9448801" cy="939800"/>
          </a:xfrm>
        </p:spPr>
        <p:txBody>
          <a:bodyPr/>
          <a:lstStyle/>
          <a:p>
            <a:pPr algn="l"/>
            <a:r>
              <a:rPr lang="en-US" altLang="en-US" sz="2000" dirty="0">
                <a:ea typeface="ＭＳ Ｐゴシック" panose="020B0600070205080204" pitchFamily="34" charset="-128"/>
              </a:rPr>
              <a:t>Technology Current Events: “</a:t>
            </a:r>
            <a:r>
              <a:rPr lang="en-US" sz="2000" dirty="0"/>
              <a:t>Walmart's strategy to solve the Amazon puzzle is working”, CNN Business, Oct 20, 2018.</a:t>
            </a:r>
            <a:r>
              <a:rPr lang="en-US" altLang="en-US" sz="2000" dirty="0">
                <a:ea typeface="ＭＳ Ｐゴシック" panose="020B0600070205080204" pitchFamily="34" charset="-128"/>
              </a:rPr>
              <a:t> </a:t>
            </a:r>
            <a:r>
              <a:rPr lang="en-US" altLang="en-US" sz="2000" dirty="0">
                <a:ea typeface="ＭＳ Ｐゴシック" panose="020B0600070205080204" pitchFamily="34" charset="-128"/>
                <a:hlinkClick r:id="rId2"/>
              </a:rPr>
              <a:t>https://www.cnn.com/2018/10/19/business/walmart-stores-grocery-pickup-amazon/index.html</a:t>
            </a:r>
            <a:r>
              <a:rPr lang="en-US" altLang="en-US" sz="2000" dirty="0">
                <a:ea typeface="ＭＳ Ｐゴシック" panose="020B0600070205080204" pitchFamily="34" charset="-128"/>
              </a:rPr>
              <a:t> </a:t>
            </a:r>
            <a:endParaRPr lang="en-US" altLang="en-US" sz="2000" u="sng" dirty="0">
              <a:ea typeface="ＭＳ Ｐゴシック" panose="020B0600070205080204" pitchFamily="34" charset="-128"/>
            </a:endParaRPr>
          </a:p>
        </p:txBody>
      </p:sp>
      <p:sp>
        <p:nvSpPr>
          <p:cNvPr id="6" name="TextBox 5">
            <a:extLst>
              <a:ext uri="{FF2B5EF4-FFF2-40B4-BE49-F238E27FC236}">
                <a16:creationId xmlns:a16="http://schemas.microsoft.com/office/drawing/2014/main" id="{607D0C8A-A905-4234-83F7-2F3E9AA8B7DA}"/>
              </a:ext>
            </a:extLst>
          </p:cNvPr>
          <p:cNvSpPr txBox="1"/>
          <p:nvPr/>
        </p:nvSpPr>
        <p:spPr>
          <a:xfrm>
            <a:off x="171576" y="1451927"/>
            <a:ext cx="9745536" cy="5909310"/>
          </a:xfrm>
          <a:prstGeom prst="rect">
            <a:avLst/>
          </a:prstGeom>
          <a:noFill/>
        </p:spPr>
        <p:txBody>
          <a:bodyPr wrap="square" rtlCol="0">
            <a:spAutoFit/>
          </a:bodyPr>
          <a:lstStyle/>
          <a:p>
            <a:r>
              <a:rPr lang="en-US" dirty="0"/>
              <a:t>Walmart is in the biggest fight of its 68-year history.</a:t>
            </a:r>
          </a:p>
          <a:p>
            <a:endParaRPr lang="en-US" dirty="0"/>
          </a:p>
          <a:p>
            <a:r>
              <a:rPr lang="en-US" dirty="0"/>
              <a:t>To stave off Amazon and remain the world's biggest retailer, Walmart is stepping up its grocery game and buying trendy digital brands. The company is redesigning its stores and building up its online assets.</a:t>
            </a:r>
          </a:p>
          <a:p>
            <a:endParaRPr lang="en-US" dirty="0"/>
          </a:p>
          <a:p>
            <a:r>
              <a:rPr lang="en-US" dirty="0"/>
              <a:t>"We're changing. We're adapting. We continue to transform," chief executive Doug McMillon said at Walmart's annual investor gathering on Tuesday.</a:t>
            </a:r>
          </a:p>
          <a:p>
            <a:endParaRPr lang="en-US" dirty="0"/>
          </a:p>
          <a:p>
            <a:r>
              <a:rPr lang="en-US" dirty="0"/>
              <a:t>Walmart (</a:t>
            </a:r>
            <a:r>
              <a:rPr lang="en-US" dirty="0">
                <a:hlinkClick r:id="rId3"/>
              </a:rPr>
              <a:t>WMT</a:t>
            </a:r>
            <a:r>
              <a:rPr lang="en-US" dirty="0"/>
              <a:t>) is marching forward with a two-track strategy designed for different customer segments: It's offering cheaper and more convenient ways to buy groceries for its low-and-middle income base, while acquiring high-end brands— including Bonobos and </a:t>
            </a:r>
            <a:r>
              <a:rPr lang="en-US" dirty="0" err="1"/>
              <a:t>Modcloth</a:t>
            </a:r>
            <a:r>
              <a:rPr lang="en-US" dirty="0"/>
              <a:t>— </a:t>
            </a:r>
            <a:r>
              <a:rPr lang="en-US" dirty="0" err="1"/>
              <a:t>to</a:t>
            </a:r>
            <a:r>
              <a:rPr lang="en-US" dirty="0" err="1">
                <a:hlinkClick r:id="rId4"/>
              </a:rPr>
              <a:t>draw</a:t>
            </a:r>
            <a:r>
              <a:rPr lang="en-US" dirty="0">
                <a:hlinkClick r:id="rId4"/>
              </a:rPr>
              <a:t> wealthier shoppers long wary of Walmart's image.</a:t>
            </a:r>
            <a:endParaRPr lang="en-US" dirty="0"/>
          </a:p>
          <a:p>
            <a:endParaRPr lang="en-US" dirty="0"/>
          </a:p>
          <a:p>
            <a:r>
              <a:rPr lang="en-US" dirty="0"/>
              <a:t>The plan is working: Grocery sales growth is at a nine-year high. Walmart's online sales </a:t>
            </a:r>
            <a:r>
              <a:rPr lang="en-US" dirty="0">
                <a:hlinkClick r:id="rId5"/>
              </a:rPr>
              <a:t>are expected to grow 40%</a:t>
            </a:r>
            <a:r>
              <a:rPr lang="en-US" dirty="0"/>
              <a:t> this year, and the company said Tuesday that digital growth will expand by 35% in 2019.</a:t>
            </a:r>
          </a:p>
          <a:p>
            <a:endParaRPr lang="en-US" dirty="0"/>
          </a:p>
          <a:p>
            <a:r>
              <a:rPr lang="en-US" dirty="0"/>
              <a:t>"They are one of the few incumbents that has effectively landed some counter punches on Amazon," said Jason Goldberg, head of the commerce practice at digital agency SapientRazorfish.</a:t>
            </a:r>
          </a:p>
        </p:txBody>
      </p:sp>
    </p:spTree>
    <p:extLst>
      <p:ext uri="{BB962C8B-B14F-4D97-AF65-F5344CB8AC3E}">
        <p14:creationId xmlns:p14="http://schemas.microsoft.com/office/powerpoint/2010/main" val="298196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2FF638D1-8214-474A-AA1B-FEDF4F8F3D2E}"/>
              </a:ext>
            </a:extLst>
          </p:cNvPr>
          <p:cNvSpPr>
            <a:spLocks noGrp="1"/>
          </p:cNvSpPr>
          <p:nvPr>
            <p:ph type="title"/>
          </p:nvPr>
        </p:nvSpPr>
        <p:spPr/>
        <p:txBody>
          <a:bodyPr/>
          <a:lstStyle/>
          <a:p>
            <a:r>
              <a:rPr lang="en-AU" altLang="en-US" sz="3968" dirty="0"/>
              <a:t>Data Management</a:t>
            </a:r>
          </a:p>
        </p:txBody>
      </p:sp>
      <p:sp>
        <p:nvSpPr>
          <p:cNvPr id="56322" name="Content Placeholder 2">
            <a:extLst>
              <a:ext uri="{FF2B5EF4-FFF2-40B4-BE49-F238E27FC236}">
                <a16:creationId xmlns:a16="http://schemas.microsoft.com/office/drawing/2014/main" id="{64403AFF-1EB3-48BB-86F8-95207356441D}"/>
              </a:ext>
            </a:extLst>
          </p:cNvPr>
          <p:cNvSpPr>
            <a:spLocks noGrp="1"/>
          </p:cNvSpPr>
          <p:nvPr>
            <p:ph idx="1"/>
          </p:nvPr>
        </p:nvSpPr>
        <p:spPr>
          <a:xfrm>
            <a:off x="168521" y="839963"/>
            <a:ext cx="9659585" cy="6383726"/>
          </a:xfrm>
        </p:spPr>
        <p:txBody>
          <a:bodyPr/>
          <a:lstStyle/>
          <a:p>
            <a:r>
              <a:rPr lang="en-US" altLang="en-US"/>
              <a:t>Creation of logical collections</a:t>
            </a:r>
          </a:p>
          <a:p>
            <a:r>
              <a:rPr lang="en-US" altLang="en-US"/>
              <a:t>Physical data handling</a:t>
            </a:r>
          </a:p>
          <a:p>
            <a:r>
              <a:rPr lang="en-US" altLang="en-US"/>
              <a:t>Interoperability support</a:t>
            </a:r>
          </a:p>
          <a:p>
            <a:r>
              <a:rPr lang="en-US" altLang="en-US"/>
              <a:t>Security support</a:t>
            </a:r>
          </a:p>
          <a:p>
            <a:r>
              <a:rPr lang="en-US" altLang="en-US"/>
              <a:t>Data ownership</a:t>
            </a:r>
          </a:p>
          <a:p>
            <a:r>
              <a:rPr lang="en-US" altLang="en-US"/>
              <a:t>Metadata collection, management and access.</a:t>
            </a:r>
          </a:p>
          <a:p>
            <a:r>
              <a:rPr lang="en-US" altLang="en-US"/>
              <a:t>Persistence</a:t>
            </a:r>
          </a:p>
          <a:p>
            <a:r>
              <a:rPr lang="en-US" altLang="en-US"/>
              <a:t>Knowledge and information discovery</a:t>
            </a:r>
          </a:p>
          <a:p>
            <a:r>
              <a:rPr lang="en-US" altLang="en-US"/>
              <a:t>Data dissemination and publication</a:t>
            </a:r>
          </a:p>
        </p:txBody>
      </p:sp>
      <p:sp>
        <p:nvSpPr>
          <p:cNvPr id="56323" name="Slide Number Placeholder 3">
            <a:extLst>
              <a:ext uri="{FF2B5EF4-FFF2-40B4-BE49-F238E27FC236}">
                <a16:creationId xmlns:a16="http://schemas.microsoft.com/office/drawing/2014/main" id="{AB6B80A4-E9C5-4792-91BC-BE3FD90EC9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marL="0" marR="0" lvl="0" indent="0" algn="r" defTabSz="1007943" rtl="0" eaLnBrk="0" fontAlgn="base" latinLnBrk="0" hangingPunct="0">
              <a:lnSpc>
                <a:spcPct val="100000"/>
              </a:lnSpc>
              <a:spcBef>
                <a:spcPct val="0"/>
              </a:spcBef>
              <a:spcAft>
                <a:spcPct val="0"/>
              </a:spcAft>
              <a:buClrTx/>
              <a:buSzTx/>
              <a:buFontTx/>
              <a:buNone/>
              <a:tabLst/>
              <a:defRPr/>
            </a:pPr>
            <a:fld id="{5CB3652F-5A1F-41D1-99AC-5024B31808BC}" type="slidenum">
              <a:rPr kumimoji="0" lang="en-US" altLang="en-US" sz="1543"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rPr>
              <a:pPr marL="0" marR="0" lvl="0" indent="0" algn="r" defTabSz="1007943" rtl="0" eaLnBrk="0" fontAlgn="base" latinLnBrk="0" hangingPunct="0">
                <a:lnSpc>
                  <a:spcPct val="100000"/>
                </a:lnSpc>
                <a:spcBef>
                  <a:spcPct val="0"/>
                </a:spcBef>
                <a:spcAft>
                  <a:spcPct val="0"/>
                </a:spcAft>
                <a:buClrTx/>
                <a:buSzTx/>
                <a:buFontTx/>
                <a:buNone/>
                <a:tabLst/>
                <a:defRPr/>
              </a:pPr>
              <a:t>8</a:t>
            </a:fld>
            <a:endParaRPr kumimoji="0" lang="en-US" altLang="en-US" sz="1543"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pic>
        <p:nvPicPr>
          <p:cNvPr id="56324" name="Picture 4">
            <a:extLst>
              <a:ext uri="{FF2B5EF4-FFF2-40B4-BE49-F238E27FC236}">
                <a16:creationId xmlns:a16="http://schemas.microsoft.com/office/drawing/2014/main" id="{CF8094B5-C606-41D8-942F-003B7DEE50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62178" y="0"/>
            <a:ext cx="1917918" cy="183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01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E785315-F19D-4623-A228-0F0C1D113BA6}"/>
              </a:ext>
            </a:extLst>
          </p:cNvPr>
          <p:cNvSpPr>
            <a:spLocks noGrp="1"/>
          </p:cNvSpPr>
          <p:nvPr>
            <p:ph type="title"/>
          </p:nvPr>
        </p:nvSpPr>
        <p:spPr/>
        <p:txBody>
          <a:bodyPr/>
          <a:lstStyle/>
          <a:p>
            <a:r>
              <a:rPr lang="en-AU" altLang="en-US"/>
              <a:t>Physical Data Handling</a:t>
            </a:r>
          </a:p>
        </p:txBody>
      </p:sp>
      <p:sp>
        <p:nvSpPr>
          <p:cNvPr id="78851" name="Content Placeholder 2">
            <a:extLst>
              <a:ext uri="{FF2B5EF4-FFF2-40B4-BE49-F238E27FC236}">
                <a16:creationId xmlns:a16="http://schemas.microsoft.com/office/drawing/2014/main" id="{A7BB1AD2-E877-4E50-ADF0-AE17D2B27AD5}"/>
              </a:ext>
            </a:extLst>
          </p:cNvPr>
          <p:cNvSpPr>
            <a:spLocks noGrp="1"/>
          </p:cNvSpPr>
          <p:nvPr>
            <p:ph idx="1"/>
          </p:nvPr>
        </p:nvSpPr>
        <p:spPr/>
        <p:txBody>
          <a:bodyPr/>
          <a:lstStyle/>
          <a:p>
            <a:r>
              <a:rPr lang="en-AU" altLang="en-US"/>
              <a:t>Where and who does the data come from?</a:t>
            </a:r>
          </a:p>
          <a:p>
            <a:r>
              <a:rPr lang="en-AU" altLang="en-US"/>
              <a:t>How is it transferred into a physical form?</a:t>
            </a:r>
          </a:p>
          <a:p>
            <a:r>
              <a:rPr lang="en-AU" altLang="en-US"/>
              <a:t>Backup, archiving, and caching...</a:t>
            </a:r>
          </a:p>
          <a:p>
            <a:r>
              <a:rPr lang="en-AU" altLang="en-US"/>
              <a:t>Data formats</a:t>
            </a:r>
          </a:p>
          <a:p>
            <a:r>
              <a:rPr lang="en-AU" altLang="en-US"/>
              <a:t>Naming conventions</a:t>
            </a:r>
          </a:p>
          <a:p>
            <a:endParaRPr lang="en-AU" altLang="en-US"/>
          </a:p>
        </p:txBody>
      </p:sp>
      <p:sp>
        <p:nvSpPr>
          <p:cNvPr id="78852" name="Slide Number Placeholder 3">
            <a:extLst>
              <a:ext uri="{FF2B5EF4-FFF2-40B4-BE49-F238E27FC236}">
                <a16:creationId xmlns:a16="http://schemas.microsoft.com/office/drawing/2014/main" id="{D9E6ADE4-E322-46D1-9575-36D57738AA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MS PGothic"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MS PGothic"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MS PGothic"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MS PGothic"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MS PGothic"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MS PGothic" panose="020B0600070205080204" pitchFamily="34" charset="-128"/>
              </a:defRPr>
            </a:lvl9pPr>
          </a:lstStyle>
          <a:p>
            <a:pPr defTabSz="1007943">
              <a:spcBef>
                <a:spcPct val="0"/>
              </a:spcBef>
              <a:buNone/>
            </a:pPr>
            <a:fld id="{FEF0C764-F9A8-44AA-924B-4D67E146A849}" type="slidenum">
              <a:rPr lang="en-US" altLang="en-US" sz="1543">
                <a:solidFill>
                  <a:srgbClr val="000000"/>
                </a:solidFill>
              </a:rPr>
              <a:pPr defTabSz="1007943">
                <a:spcBef>
                  <a:spcPct val="0"/>
                </a:spcBef>
                <a:buNone/>
              </a:pPr>
              <a:t>9</a:t>
            </a:fld>
            <a:endParaRPr lang="en-US" altLang="en-US" sz="1543">
              <a:solidFill>
                <a:srgbClr val="000000"/>
              </a:solidFill>
            </a:endParaRPr>
          </a:p>
        </p:txBody>
      </p:sp>
      <p:pic>
        <p:nvPicPr>
          <p:cNvPr id="78853" name="Picture 4">
            <a:extLst>
              <a:ext uri="{FF2B5EF4-FFF2-40B4-BE49-F238E27FC236}">
                <a16:creationId xmlns:a16="http://schemas.microsoft.com/office/drawing/2014/main" id="{20A2CD41-BD57-4964-A8A6-054C9DF06E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8233" y="3529598"/>
            <a:ext cx="2666885" cy="403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841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32453</TotalTime>
  <Words>1705</Words>
  <Application>Microsoft Macintosh PowerPoint</Application>
  <PresentationFormat>Custom</PresentationFormat>
  <Paragraphs>263</Paragraphs>
  <Slides>30</Slides>
  <Notes>17</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30</vt:i4>
      </vt:variant>
    </vt:vector>
  </HeadingPairs>
  <TitlesOfParts>
    <vt:vector size="45" baseType="lpstr">
      <vt:lpstr>ＭＳ Ｐゴシック</vt:lpstr>
      <vt:lpstr>ＭＳ Ｐゴシック</vt:lpstr>
      <vt:lpstr>Arial</vt:lpstr>
      <vt:lpstr>Bitstream Vera Sans</vt:lpstr>
      <vt:lpstr>News Gothic MT</vt:lpstr>
      <vt:lpstr>Tahoma</vt:lpstr>
      <vt:lpstr>Times</vt:lpstr>
      <vt:lpstr>Times New Roman</vt:lpstr>
      <vt:lpstr>Wingdings</vt:lpstr>
      <vt:lpstr>Wingdings 2</vt:lpstr>
      <vt:lpstr>Breeze</vt:lpstr>
      <vt:lpstr>Blank Presentation</vt:lpstr>
      <vt:lpstr>1_Blank Presentation</vt:lpstr>
      <vt:lpstr>2_Blank Presentation</vt:lpstr>
      <vt:lpstr>3_Blank Presentation</vt:lpstr>
      <vt:lpstr>Managing Information Technology Resources ITWS 4310</vt:lpstr>
      <vt:lpstr>Managing IT Resources Class Outline: Mon, Oct 22, 2018</vt:lpstr>
      <vt:lpstr>Managing IT Resources: ITWS 4310 Term Project Report Outline</vt:lpstr>
      <vt:lpstr>Managing IT Resources: ITWS 4310 Term Project Report Outline</vt:lpstr>
      <vt:lpstr>Technology Current Events: “Amazon just revisited these cities as HQ2 decision imminent”, Fox Business, Oct 19, 2018. https://www.foxbusiness.com/features/amazon-just-revisited-these-cities-as-hq2-decision-imminent  </vt:lpstr>
      <vt:lpstr>Technology Current Events: “Apple Calls on Bloomberg to Retract Story That Claimed China Snuck Spy Chips on Apple Servers”, Fortune, Oct 19, 2018. http://fortune.com/2018/10/19/apple-demands-bloomberg-retract-chinese-hardware-hacking-story/ </vt:lpstr>
      <vt:lpstr>Technology Current Events: “Walmart's strategy to solve the Amazon puzzle is working”, CNN Business, Oct 20, 2018. https://www.cnn.com/2018/10/19/business/walmart-stores-grocery-pickup-amazon/index.html </vt:lpstr>
      <vt:lpstr>Data Management</vt:lpstr>
      <vt:lpstr>Physical Data Handling</vt:lpstr>
      <vt:lpstr>Interoperability Support</vt:lpstr>
      <vt:lpstr>Security</vt:lpstr>
      <vt:lpstr>Data Ownership</vt:lpstr>
      <vt:lpstr>Metadata</vt:lpstr>
      <vt:lpstr>Persistence</vt:lpstr>
      <vt:lpstr>Discovery</vt:lpstr>
      <vt:lpstr>Dissemination</vt:lpstr>
      <vt:lpstr>Types of data</vt:lpstr>
      <vt:lpstr>Accurate vs. Precise</vt:lpstr>
      <vt:lpstr>‘Signal to noise’</vt:lpstr>
      <vt:lpstr>Data and Design In-Class Exercise</vt:lpstr>
      <vt:lpstr>Use Case</vt:lpstr>
      <vt:lpstr>Use Case</vt:lpstr>
      <vt:lpstr>Schematic</vt:lpstr>
      <vt:lpstr>What is a workflow?</vt:lpstr>
      <vt:lpstr>Background: Business Workflows</vt:lpstr>
      <vt:lpstr>Normal (process) flows/Work Flows</vt:lpstr>
      <vt:lpstr>Process flow</vt:lpstr>
      <vt:lpstr>Data Flow Diagram</vt:lpstr>
      <vt:lpstr>Data Flow Diagram</vt:lpstr>
      <vt:lpstr>Data and Design In-Class Exercise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Microsoft Office User</cp:lastModifiedBy>
  <cp:revision>546</cp:revision>
  <cp:lastPrinted>2009-08-21T01:49:58Z</cp:lastPrinted>
  <dcterms:created xsi:type="dcterms:W3CDTF">2009-08-23T21:56:42Z</dcterms:created>
  <dcterms:modified xsi:type="dcterms:W3CDTF">2018-10-22T15:30:27Z</dcterms:modified>
</cp:coreProperties>
</file>