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4C9C-C803-4D29-92E0-BC7846ADD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8F87C-A959-48CA-968E-E58704A6C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7CA5-15C7-41EF-AFF5-CB2F1890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CA4-0A59-4CDD-9C73-C3AEFB40F766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B5CE-E711-4C7D-AA14-F78D9A2C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A92AD-8E0C-4D53-B791-CD2C47AA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E7D4-4E96-46DF-B03B-E32A6EE2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1585-C36F-488C-A583-232099DC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3FEDE-0F65-45D6-BE4C-90A3CD4A7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083F5-31F5-443C-A1E8-B6D95106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CA4-0A59-4CDD-9C73-C3AEFB40F766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F79BB-FEC2-4029-9CDC-8E161438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8561-5EA7-48BC-8113-79792C95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E7D4-4E96-46DF-B03B-E32A6EE2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9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9F672-946A-4C20-B010-A3A32B3E3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EEF52-3179-478C-84F8-101DEB3FF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00A39-8065-491E-AAA8-CB90C1E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CA4-0A59-4CDD-9C73-C3AEFB40F766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1FEA9-41B0-453C-BCD7-44BF4165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85B21-F14A-4370-8E2E-C90328D9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E7D4-4E96-46DF-B03B-E32A6EE2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0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4EB9-254C-4C0A-B0D4-08ED3763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208C-F55D-4BE4-A1B7-638F9E4E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1E16-31C5-47E4-B99F-7C1E251D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CA4-0A59-4CDD-9C73-C3AEFB40F766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90A7-CCAF-437C-AC61-53814D2D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E9D3-9689-433D-87A6-70E6124D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E7D4-4E96-46DF-B03B-E32A6EE2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6BAB-D106-4E76-BD9F-80ACE211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DEC54-C5D8-4A3D-A7AB-BE2B2D37F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62A40-E406-4CD3-A5EA-52DA5604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CA4-0A59-4CDD-9C73-C3AEFB40F766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E1B13-1CA1-4096-900B-F8FB5E0C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6445-E9A1-49E5-80EB-27B1035B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E7D4-4E96-46DF-B03B-E32A6EE2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3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E697-E533-4DE0-83B0-622F5531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F3F8-15CB-4A14-8F3E-1734FB3D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CF7B1-9AE1-4CAF-984A-5CDD5694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3A9AA-8D21-47BF-9D63-23C84C6C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CA4-0A59-4CDD-9C73-C3AEFB40F766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16CE-5544-430C-90A0-C91FFC3E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6327E-2759-4175-9AC7-2439D669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E7D4-4E96-46DF-B03B-E32A6EE2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6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9FA3-EF00-4FCA-873A-91CCB14C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6A77E-02CB-45ED-9D10-CF54C7868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9DA62-64AA-46B4-A0C5-3F3AFF47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E90D3-AFF0-4FC8-8BBB-82138E575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90EF3-5B57-487F-BE9C-4E5A49518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BEB76-5FAD-42E8-9753-827982D8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CA4-0A59-4CDD-9C73-C3AEFB40F766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01C17-42C3-4ACA-90F9-4600F82D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253C7-6C00-40A6-A03B-EF467AFF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E7D4-4E96-46DF-B03B-E32A6EE2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4D60-8010-47F9-84AB-A02AB92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7CE9B-F47E-4FD1-82F4-5872DD3A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CA4-0A59-4CDD-9C73-C3AEFB40F766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03A3D-8E96-4BB5-B69B-D5F9A0CF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8555B-3A81-453C-8386-4F2358E4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E7D4-4E96-46DF-B03B-E32A6EE2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047EC-BAA9-43B9-9481-08C7B112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CA4-0A59-4CDD-9C73-C3AEFB40F766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0C29C-36B4-4913-ABC5-5F7C57B8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1880-8A1F-4C0A-BBA7-E20DD1B1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E7D4-4E96-46DF-B03B-E32A6EE2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2ADA-D973-4FD5-877B-47640A56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B204-616B-4787-9CCA-A9A3C0A80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5BA24-EF51-449F-BCD0-CD01EDA2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DB446-E604-4E12-B025-6963E53A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CA4-0A59-4CDD-9C73-C3AEFB40F766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B5DE8-9C5A-436A-9E69-66E8B909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66317-3E50-4670-A3B4-78F5C3DC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E7D4-4E96-46DF-B03B-E32A6EE2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1C43-9718-4E8F-8644-61BFBC77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E8E09-1A04-4E32-AE77-C5BD5E699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C579A-47E4-4BD3-A194-58B43F935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0A052-B818-4F61-9B2C-62BE2CAB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CA4-0A59-4CDD-9C73-C3AEFB40F766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427A8-AAD1-4F74-9E3C-2FB82ABC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5D2E6-0279-42CC-A217-4DC02941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7E7D4-4E96-46DF-B03B-E32A6EE2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3E627-056F-476A-98ED-5E4FB524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202F4-DFB3-4C8F-8135-EECE8BD1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DEB86-44FA-4CA7-8C28-4C3564034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0CA4-0A59-4CDD-9C73-C3AEFB40F766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908C-DDF1-4179-83D6-7D45BD99B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2CC09-073F-465B-AEFD-612148635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7E7D4-4E96-46DF-B03B-E32A6EE2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9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3AB28AB-CC88-4E44-9317-927BB3A38267}"/>
              </a:ext>
            </a:extLst>
          </p:cNvPr>
          <p:cNvSpPr txBox="1"/>
          <p:nvPr/>
        </p:nvSpPr>
        <p:spPr>
          <a:xfrm>
            <a:off x="3520721" y="1037152"/>
            <a:ext cx="997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Second call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1BFFC8-3EEB-4D13-B588-F01FD11FEBEC}"/>
              </a:ext>
            </a:extLst>
          </p:cNvPr>
          <p:cNvCxnSpPr>
            <a:cxnSpLocks/>
          </p:cNvCxnSpPr>
          <p:nvPr/>
        </p:nvCxnSpPr>
        <p:spPr>
          <a:xfrm>
            <a:off x="3669469" y="1351527"/>
            <a:ext cx="0" cy="30222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D3B94B-1A32-4FF1-BB3B-DB95E378FC60}"/>
              </a:ext>
            </a:extLst>
          </p:cNvPr>
          <p:cNvCxnSpPr>
            <a:cxnSpLocks/>
          </p:cNvCxnSpPr>
          <p:nvPr/>
        </p:nvCxnSpPr>
        <p:spPr>
          <a:xfrm flipH="1">
            <a:off x="2945081" y="1351527"/>
            <a:ext cx="1" cy="30070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C32CED-EEED-4D72-8542-23B0BEDB6719}"/>
              </a:ext>
            </a:extLst>
          </p:cNvPr>
          <p:cNvSpPr txBox="1"/>
          <p:nvPr/>
        </p:nvSpPr>
        <p:spPr>
          <a:xfrm>
            <a:off x="2779075" y="1037152"/>
            <a:ext cx="780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First call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4CB162-4C92-4269-914E-02CADFA3E22B}"/>
              </a:ext>
            </a:extLst>
          </p:cNvPr>
          <p:cNvCxnSpPr/>
          <p:nvPr/>
        </p:nvCxnSpPr>
        <p:spPr>
          <a:xfrm flipV="1">
            <a:off x="3644285" y="1518538"/>
            <a:ext cx="375258" cy="130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4CA05B-B878-498A-BD4B-FCB3AB51D156}"/>
              </a:ext>
            </a:extLst>
          </p:cNvPr>
          <p:cNvSpPr txBox="1"/>
          <p:nvPr/>
        </p:nvSpPr>
        <p:spPr>
          <a:xfrm>
            <a:off x="3977745" y="1351528"/>
            <a:ext cx="68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CB6E2C-A0C8-47EB-88B4-CE6BCF76325B}"/>
              </a:ext>
            </a:extLst>
          </p:cNvPr>
          <p:cNvGrpSpPr/>
          <p:nvPr/>
        </p:nvGrpSpPr>
        <p:grpSpPr>
          <a:xfrm>
            <a:off x="2263530" y="1616300"/>
            <a:ext cx="2563786" cy="369332"/>
            <a:chOff x="2263530" y="1616300"/>
            <a:chExt cx="2563786" cy="3693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9C0C55-5C8C-4975-B042-E90B587F1539}"/>
                </a:ext>
              </a:extLst>
            </p:cNvPr>
            <p:cNvSpPr/>
            <p:nvPr/>
          </p:nvSpPr>
          <p:spPr>
            <a:xfrm>
              <a:off x="2945077" y="1649166"/>
              <a:ext cx="1882239" cy="314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Actions</a:t>
              </a:r>
              <a:br>
                <a:rPr lang="en-US" sz="1100" dirty="0"/>
              </a:br>
              <a:r>
                <a:rPr lang="en-US" sz="1100" dirty="0"/>
                <a:t>1     2     3     4     5     6     7     8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9BDDC6-B04A-4446-ACA3-E14D84BA3548}"/>
                </a:ext>
              </a:extLst>
            </p:cNvPr>
            <p:cNvSpPr txBox="1"/>
            <p:nvPr/>
          </p:nvSpPr>
          <p:spPr>
            <a:xfrm>
              <a:off x="2263530" y="1616300"/>
              <a:ext cx="65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error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29FE94B-3E67-4602-855E-DF7DAB70B647}"/>
              </a:ext>
            </a:extLst>
          </p:cNvPr>
          <p:cNvGrpSpPr/>
          <p:nvPr/>
        </p:nvGrpSpPr>
        <p:grpSpPr>
          <a:xfrm>
            <a:off x="2139394" y="2156103"/>
            <a:ext cx="2687921" cy="369332"/>
            <a:chOff x="2139394" y="2143555"/>
            <a:chExt cx="2687921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CF26D4-2BD2-4BEF-B3D4-BB5DD83EBBEF}"/>
                </a:ext>
              </a:extLst>
            </p:cNvPr>
            <p:cNvSpPr txBox="1"/>
            <p:nvPr/>
          </p:nvSpPr>
          <p:spPr>
            <a:xfrm>
              <a:off x="2139394" y="2143555"/>
              <a:ext cx="78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ignore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E5132B-7DFD-49EB-925A-0305709971AE}"/>
                </a:ext>
              </a:extLst>
            </p:cNvPr>
            <p:cNvSpPr/>
            <p:nvPr/>
          </p:nvSpPr>
          <p:spPr>
            <a:xfrm>
              <a:off x="2945076" y="2177099"/>
              <a:ext cx="1882239" cy="314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Actions</a:t>
              </a:r>
              <a:br>
                <a:rPr lang="en-US" sz="1100" dirty="0"/>
              </a:br>
              <a:r>
                <a:rPr lang="en-US" sz="1100" dirty="0"/>
                <a:t>1     2     3     4     5     6     7     8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0B1552-4D3D-4C6D-A83F-1CE40BA27D9C}"/>
              </a:ext>
            </a:extLst>
          </p:cNvPr>
          <p:cNvGrpSpPr/>
          <p:nvPr/>
        </p:nvGrpSpPr>
        <p:grpSpPr>
          <a:xfrm>
            <a:off x="2044947" y="2695906"/>
            <a:ext cx="3506761" cy="630292"/>
            <a:chOff x="2044947" y="2666586"/>
            <a:chExt cx="3506761" cy="6302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BEC37F-632C-406E-85CC-B1197290FD4B}"/>
                </a:ext>
              </a:extLst>
            </p:cNvPr>
            <p:cNvSpPr txBox="1"/>
            <p:nvPr/>
          </p:nvSpPr>
          <p:spPr>
            <a:xfrm>
              <a:off x="2044947" y="2791219"/>
              <a:ext cx="87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parallel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FCAF72-819E-4FA5-BB82-4CBEDF28D022}"/>
                </a:ext>
              </a:extLst>
            </p:cNvPr>
            <p:cNvSpPr/>
            <p:nvPr/>
          </p:nvSpPr>
          <p:spPr>
            <a:xfrm>
              <a:off x="2945077" y="2666586"/>
              <a:ext cx="1882239" cy="314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Actions</a:t>
              </a:r>
              <a:br>
                <a:rPr lang="en-US" sz="1100" dirty="0"/>
              </a:br>
              <a:r>
                <a:rPr lang="en-US" sz="1100" dirty="0"/>
                <a:t>1     2     3     4     5     6     7     8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F5F5A2-E5E9-4499-92D9-FA5612EA4E08}"/>
                </a:ext>
              </a:extLst>
            </p:cNvPr>
            <p:cNvSpPr/>
            <p:nvPr/>
          </p:nvSpPr>
          <p:spPr>
            <a:xfrm>
              <a:off x="3669469" y="2982182"/>
              <a:ext cx="1882239" cy="314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Actions</a:t>
              </a:r>
              <a:br>
                <a:rPr lang="en-US" sz="1100" dirty="0"/>
              </a:br>
              <a:r>
                <a:rPr lang="en-US" sz="1100" dirty="0"/>
                <a:t>1     2     3     4     5     6     7     8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86D13A-C757-4556-93DC-07CEDC09264B}"/>
              </a:ext>
            </a:extLst>
          </p:cNvPr>
          <p:cNvGrpSpPr/>
          <p:nvPr/>
        </p:nvGrpSpPr>
        <p:grpSpPr>
          <a:xfrm>
            <a:off x="2019362" y="4036470"/>
            <a:ext cx="4690191" cy="369332"/>
            <a:chOff x="2019362" y="4036470"/>
            <a:chExt cx="4690191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A87C52-17F2-47C7-B2FA-09A3DEAA9B1F}"/>
                </a:ext>
              </a:extLst>
            </p:cNvPr>
            <p:cNvSpPr txBox="1"/>
            <p:nvPr/>
          </p:nvSpPr>
          <p:spPr>
            <a:xfrm>
              <a:off x="2019362" y="403647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queued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9A4EF8-61E9-4D23-97D8-DA2932948EF1}"/>
                </a:ext>
              </a:extLst>
            </p:cNvPr>
            <p:cNvSpPr/>
            <p:nvPr/>
          </p:nvSpPr>
          <p:spPr>
            <a:xfrm>
              <a:off x="2945075" y="4061497"/>
              <a:ext cx="1882239" cy="314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Actions</a:t>
              </a:r>
              <a:br>
                <a:rPr lang="en-US" sz="1100" dirty="0"/>
              </a:br>
              <a:r>
                <a:rPr lang="en-US" sz="1100" dirty="0"/>
                <a:t>1     2     3     4     5     6     7     8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1C29D9-63AF-4A9C-8114-2A775BCA051E}"/>
                </a:ext>
              </a:extLst>
            </p:cNvPr>
            <p:cNvSpPr/>
            <p:nvPr/>
          </p:nvSpPr>
          <p:spPr>
            <a:xfrm>
              <a:off x="4827314" y="4061497"/>
              <a:ext cx="1882239" cy="314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br>
                <a:rPr lang="en-US" sz="1100" dirty="0"/>
              </a:br>
              <a:r>
                <a:rPr lang="en-US" sz="1100" dirty="0"/>
                <a:t>1     2     3     4     5     6     7     8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08607EF-99CE-43CE-9817-33A07B1E30BC}"/>
              </a:ext>
            </a:extLst>
          </p:cNvPr>
          <p:cNvGrpSpPr/>
          <p:nvPr/>
        </p:nvGrpSpPr>
        <p:grpSpPr>
          <a:xfrm>
            <a:off x="2115928" y="3496669"/>
            <a:ext cx="3435780" cy="369332"/>
            <a:chOff x="2115928" y="3454786"/>
            <a:chExt cx="343578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B6F80E-9333-48D5-BE98-C7D83BA09F52}"/>
                </a:ext>
              </a:extLst>
            </p:cNvPr>
            <p:cNvSpPr txBox="1"/>
            <p:nvPr/>
          </p:nvSpPr>
          <p:spPr>
            <a:xfrm>
              <a:off x="2115928" y="3454786"/>
              <a:ext cx="806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restart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55C670-25D4-4C8A-A4F5-CABBE206B13C}"/>
                </a:ext>
              </a:extLst>
            </p:cNvPr>
            <p:cNvSpPr/>
            <p:nvPr/>
          </p:nvSpPr>
          <p:spPr>
            <a:xfrm>
              <a:off x="2945078" y="3487445"/>
              <a:ext cx="724392" cy="314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/>
                <a:t>Actions</a:t>
              </a:r>
              <a:br>
                <a:rPr lang="en-US" sz="1100" dirty="0"/>
              </a:br>
              <a:r>
                <a:rPr lang="en-US" sz="1100" dirty="0"/>
                <a:t>1     2     3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56FE5EE-EC85-4556-B546-103B3D5F97DE}"/>
                </a:ext>
              </a:extLst>
            </p:cNvPr>
            <p:cNvSpPr/>
            <p:nvPr/>
          </p:nvSpPr>
          <p:spPr>
            <a:xfrm>
              <a:off x="3669469" y="3487445"/>
              <a:ext cx="1882239" cy="314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br>
                <a:rPr lang="en-US" sz="1100" dirty="0"/>
              </a:br>
              <a:r>
                <a:rPr lang="en-US" sz="1100" dirty="0"/>
                <a:t>1     2     3     4     5     6     7     8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31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AC0A-B19F-4DA5-A422-1A9A1958B81D}"/>
              </a:ext>
            </a:extLst>
          </p:cNvPr>
          <p:cNvSpPr/>
          <p:nvPr/>
        </p:nvSpPr>
        <p:spPr>
          <a:xfrm>
            <a:off x="3855523" y="1649166"/>
            <a:ext cx="1828800" cy="3146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waits,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FF33A7-8E2E-4565-B248-96555E0CFE61}"/>
              </a:ext>
            </a:extLst>
          </p:cNvPr>
          <p:cNvSpPr/>
          <p:nvPr/>
        </p:nvSpPr>
        <p:spPr>
          <a:xfrm>
            <a:off x="2483925" y="1649166"/>
            <a:ext cx="1371600" cy="31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100" dirty="0"/>
              <a:t>Calls another script,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7F34FB-C62B-42EF-83F2-A3AE17D78DB3}"/>
              </a:ext>
            </a:extLst>
          </p:cNvPr>
          <p:cNvSpPr/>
          <p:nvPr/>
        </p:nvSpPr>
        <p:spPr>
          <a:xfrm>
            <a:off x="3855523" y="2211265"/>
            <a:ext cx="1828800" cy="31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Called script runs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63DCE5-55AC-472F-B39C-2FD010E10C58}"/>
              </a:ext>
            </a:extLst>
          </p:cNvPr>
          <p:cNvCxnSpPr/>
          <p:nvPr/>
        </p:nvCxnSpPr>
        <p:spPr>
          <a:xfrm>
            <a:off x="3855523" y="1963862"/>
            <a:ext cx="0" cy="2390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8F0FE7-9875-46B8-B192-750FC63668C5}"/>
              </a:ext>
            </a:extLst>
          </p:cNvPr>
          <p:cNvCxnSpPr/>
          <p:nvPr/>
        </p:nvCxnSpPr>
        <p:spPr>
          <a:xfrm>
            <a:off x="5684321" y="1963862"/>
            <a:ext cx="0" cy="2390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D175733-2752-4745-B14D-335193A53268}"/>
              </a:ext>
            </a:extLst>
          </p:cNvPr>
          <p:cNvSpPr/>
          <p:nvPr/>
        </p:nvSpPr>
        <p:spPr>
          <a:xfrm>
            <a:off x="5684321" y="1657558"/>
            <a:ext cx="1371600" cy="31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and then continues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AA814-E6FD-47E9-8470-0640DED4A3BA}"/>
              </a:ext>
            </a:extLst>
          </p:cNvPr>
          <p:cNvSpPr/>
          <p:nvPr/>
        </p:nvSpPr>
        <p:spPr>
          <a:xfrm>
            <a:off x="2483923" y="3241115"/>
            <a:ext cx="2743200" cy="31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Calls another script, but does not wait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91145-325A-4F7A-AEEC-DF100043B079}"/>
              </a:ext>
            </a:extLst>
          </p:cNvPr>
          <p:cNvSpPr/>
          <p:nvPr/>
        </p:nvSpPr>
        <p:spPr>
          <a:xfrm>
            <a:off x="3855521" y="3803214"/>
            <a:ext cx="1828800" cy="31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Called script runs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49CD60-6347-471B-8008-60BBE681DB33}"/>
              </a:ext>
            </a:extLst>
          </p:cNvPr>
          <p:cNvCxnSpPr/>
          <p:nvPr/>
        </p:nvCxnSpPr>
        <p:spPr>
          <a:xfrm>
            <a:off x="3855521" y="3555811"/>
            <a:ext cx="0" cy="2390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D21634-41D0-4259-9DFF-6993877F1D71}"/>
              </a:ext>
            </a:extLst>
          </p:cNvPr>
          <p:cNvSpPr txBox="1"/>
          <p:nvPr/>
        </p:nvSpPr>
        <p:spPr>
          <a:xfrm>
            <a:off x="3677735" y="1178721"/>
            <a:ext cx="21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Calling script directly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38B1C-4D43-42F7-AF26-1C1C12290106}"/>
              </a:ext>
            </a:extLst>
          </p:cNvPr>
          <p:cNvSpPr txBox="1"/>
          <p:nvPr/>
        </p:nvSpPr>
        <p:spPr>
          <a:xfrm>
            <a:off x="2872647" y="2809046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Calling script via </a:t>
            </a:r>
            <a:r>
              <a:rPr lang="en-US" dirty="0" err="1"/>
              <a:t>script.turn_on</a:t>
            </a:r>
            <a:r>
              <a:rPr lang="en-US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409324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2020-06-27T15:11:55Z</dcterms:created>
  <dcterms:modified xsi:type="dcterms:W3CDTF">2020-06-27T15:12:22Z</dcterms:modified>
</cp:coreProperties>
</file>