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9968-E0C8-4343-8B8D-D321C3DBBFB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78B9-FC6D-0E4A-830E-44855C71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851" t="4077" r="41606"/>
          <a:stretch/>
        </p:blipFill>
        <p:spPr>
          <a:xfrm>
            <a:off x="6358597" y="1913205"/>
            <a:ext cx="1139483" cy="146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485" t="6845" r="60833"/>
          <a:stretch/>
        </p:blipFill>
        <p:spPr>
          <a:xfrm>
            <a:off x="3756074" y="4445391"/>
            <a:ext cx="1209821" cy="1419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9393" t="4139" r="21628"/>
          <a:stretch/>
        </p:blipFill>
        <p:spPr>
          <a:xfrm>
            <a:off x="4035971" y="283779"/>
            <a:ext cx="1166649" cy="14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444" t="58666" r="46708" b="34359"/>
          <a:stretch/>
        </p:blipFill>
        <p:spPr>
          <a:xfrm>
            <a:off x="4628273" y="2813538"/>
            <a:ext cx="422030" cy="4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571500"/>
            <a:ext cx="76073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0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92" t="73972" r="58538" b="2422"/>
          <a:stretch/>
        </p:blipFill>
        <p:spPr>
          <a:xfrm>
            <a:off x="5065932" y="4403188"/>
            <a:ext cx="856565" cy="9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248" t="44186" r="48206" b="46513"/>
          <a:stretch/>
        </p:blipFill>
        <p:spPr>
          <a:xfrm>
            <a:off x="4923691" y="3179298"/>
            <a:ext cx="379828" cy="3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27" t="8808" r="24442" b="23346"/>
          <a:stretch/>
        </p:blipFill>
        <p:spPr>
          <a:xfrm>
            <a:off x="5106572" y="1336431"/>
            <a:ext cx="3066757" cy="34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54" t="39270" r="76885" b="55469"/>
          <a:stretch/>
        </p:blipFill>
        <p:spPr>
          <a:xfrm>
            <a:off x="3840479" y="3010486"/>
            <a:ext cx="281355" cy="2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7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2016-09-24T16:11:06Z</dcterms:created>
  <dcterms:modified xsi:type="dcterms:W3CDTF">2016-09-25T07:55:45Z</dcterms:modified>
</cp:coreProperties>
</file>