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77" r:id="rId2"/>
    <p:sldId id="263" r:id="rId3"/>
    <p:sldId id="257" r:id="rId4"/>
    <p:sldId id="265" r:id="rId5"/>
    <p:sldId id="266" r:id="rId6"/>
    <p:sldId id="269" r:id="rId7"/>
    <p:sldId id="278" r:id="rId8"/>
    <p:sldId id="268" r:id="rId9"/>
    <p:sldId id="271" r:id="rId10"/>
    <p:sldId id="270" r:id="rId11"/>
    <p:sldId id="272" r:id="rId12"/>
    <p:sldId id="267" r:id="rId13"/>
    <p:sldId id="264" r:id="rId14"/>
    <p:sldId id="273" r:id="rId15"/>
    <p:sldId id="274" r:id="rId16"/>
    <p:sldId id="275" r:id="rId17"/>
    <p:sldId id="276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  <p:embeddedFont>
      <p:font typeface="Font Awesome 5 Brands" panose="02000503000000000000" pitchFamily="2" charset="0"/>
      <p:regular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783BFE-5B0D-429E-AE5A-F6D5DD3ADAED}">
          <p14:sldIdLst>
            <p14:sldId id="277"/>
            <p14:sldId id="263"/>
            <p14:sldId id="257"/>
            <p14:sldId id="265"/>
            <p14:sldId id="266"/>
            <p14:sldId id="269"/>
            <p14:sldId id="278"/>
            <p14:sldId id="268"/>
            <p14:sldId id="271"/>
            <p14:sldId id="270"/>
            <p14:sldId id="272"/>
            <p14:sldId id="267"/>
            <p14:sldId id="264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1" autoAdjust="0"/>
  </p:normalViewPr>
  <p:slideViewPr>
    <p:cSldViewPr snapToGrid="0">
      <p:cViewPr varScale="1">
        <p:scale>
          <a:sx n="74" d="100"/>
          <a:sy n="74" d="100"/>
        </p:scale>
        <p:origin x="8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781A7-23C5-454C-A33C-E7C5F96F5A4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C5463-3B7A-4437-B5CA-F137DD40A49F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60B7690E-2C3F-4706-A300-7E926BAC3BE9}" type="parTrans" cxnId="{51E69CB0-9EA7-40D2-BFE6-8B2FA28C8529}">
      <dgm:prSet/>
      <dgm:spPr/>
      <dgm:t>
        <a:bodyPr/>
        <a:lstStyle/>
        <a:p>
          <a:endParaRPr lang="en-US"/>
        </a:p>
      </dgm:t>
    </dgm:pt>
    <dgm:pt modelId="{64A60787-6FEC-44EA-B3FF-3A71175DBCA6}" type="sibTrans" cxnId="{51E69CB0-9EA7-40D2-BFE6-8B2FA28C8529}">
      <dgm:prSet/>
      <dgm:spPr/>
      <dgm:t>
        <a:bodyPr/>
        <a:lstStyle/>
        <a:p>
          <a:endParaRPr lang="en-US"/>
        </a:p>
      </dgm:t>
    </dgm:pt>
    <dgm:pt modelId="{CBADF2F0-3681-4262-8FA4-F3AF1C69C337}">
      <dgm:prSet/>
      <dgm:spPr/>
      <dgm:t>
        <a:bodyPr/>
        <a:lstStyle/>
        <a:p>
          <a:r>
            <a:rPr lang="en-US" dirty="0"/>
            <a:t>DevExpress XPO</a:t>
          </a:r>
        </a:p>
      </dgm:t>
    </dgm:pt>
    <dgm:pt modelId="{B5DCDDBC-79D4-438B-B700-3268C5EDE16F}" type="parTrans" cxnId="{29836416-93FA-4A1C-BE36-BB0198F021DA}">
      <dgm:prSet/>
      <dgm:spPr/>
      <dgm:t>
        <a:bodyPr/>
        <a:lstStyle/>
        <a:p>
          <a:endParaRPr lang="en-US"/>
        </a:p>
      </dgm:t>
    </dgm:pt>
    <dgm:pt modelId="{F355BD51-9A4D-4D75-8FE3-4B8813612312}" type="sibTrans" cxnId="{29836416-93FA-4A1C-BE36-BB0198F021DA}">
      <dgm:prSet/>
      <dgm:spPr/>
      <dgm:t>
        <a:bodyPr/>
        <a:lstStyle/>
        <a:p>
          <a:endParaRPr lang="en-US"/>
        </a:p>
      </dgm:t>
    </dgm:pt>
    <dgm:pt modelId="{D6384B0A-228C-4095-A886-2646E2911173}">
      <dgm:prSet/>
      <dgm:spPr/>
      <dgm:t>
        <a:bodyPr/>
        <a:lstStyle/>
        <a:p>
          <a:r>
            <a:rPr lang="en-US" dirty="0" err="1"/>
            <a:t>LLBLGen</a:t>
          </a:r>
          <a:endParaRPr lang="en-US" dirty="0"/>
        </a:p>
      </dgm:t>
    </dgm:pt>
    <dgm:pt modelId="{903D9591-232A-4463-A794-B2A3277D8C82}" type="parTrans" cxnId="{75D46E91-6BE5-4B3B-A242-BB8BFE613946}">
      <dgm:prSet/>
      <dgm:spPr/>
      <dgm:t>
        <a:bodyPr/>
        <a:lstStyle/>
        <a:p>
          <a:endParaRPr lang="en-US"/>
        </a:p>
      </dgm:t>
    </dgm:pt>
    <dgm:pt modelId="{D6952F68-70B2-407E-B9CF-4D847B9CAEDA}" type="sibTrans" cxnId="{75D46E91-6BE5-4B3B-A242-BB8BFE613946}">
      <dgm:prSet/>
      <dgm:spPr/>
      <dgm:t>
        <a:bodyPr/>
        <a:lstStyle/>
        <a:p>
          <a:endParaRPr lang="en-US"/>
        </a:p>
      </dgm:t>
    </dgm:pt>
    <dgm:pt modelId="{69358436-7245-47D4-83B7-870FB4133F0C}">
      <dgm:prSet/>
      <dgm:spPr/>
      <dgm:t>
        <a:bodyPr/>
        <a:lstStyle/>
        <a:p>
          <a:r>
            <a:rPr lang="en-US" dirty="0"/>
            <a:t>*NHibernate</a:t>
          </a:r>
        </a:p>
      </dgm:t>
    </dgm:pt>
    <dgm:pt modelId="{2E2D6651-C998-4921-ACB6-4C0FE62B986E}" type="parTrans" cxnId="{2B682AD1-1379-458E-92E0-7403D0778EBC}">
      <dgm:prSet/>
      <dgm:spPr/>
      <dgm:t>
        <a:bodyPr/>
        <a:lstStyle/>
        <a:p>
          <a:endParaRPr lang="en-US"/>
        </a:p>
      </dgm:t>
    </dgm:pt>
    <dgm:pt modelId="{12476153-6E0F-41F0-81D1-B2BE9430E2B0}" type="sibTrans" cxnId="{2B682AD1-1379-458E-92E0-7403D0778EBC}">
      <dgm:prSet/>
      <dgm:spPr/>
      <dgm:t>
        <a:bodyPr/>
        <a:lstStyle/>
        <a:p>
          <a:endParaRPr lang="en-US"/>
        </a:p>
      </dgm:t>
    </dgm:pt>
    <dgm:pt modelId="{B0162C20-EE95-42A8-966B-357A4D33A525}">
      <dgm:prSet/>
      <dgm:spPr/>
      <dgm:t>
        <a:bodyPr/>
        <a:lstStyle/>
        <a:p>
          <a:r>
            <a:rPr lang="en-US" dirty="0"/>
            <a:t>Dapper</a:t>
          </a:r>
        </a:p>
      </dgm:t>
    </dgm:pt>
    <dgm:pt modelId="{9784D139-F691-45D2-BE5D-0AFCE14FDB7D}" type="parTrans" cxnId="{BFD5AC04-36D7-4CA9-ACF5-72A307B5ABCF}">
      <dgm:prSet/>
      <dgm:spPr/>
      <dgm:t>
        <a:bodyPr/>
        <a:lstStyle/>
        <a:p>
          <a:endParaRPr lang="en-US"/>
        </a:p>
      </dgm:t>
    </dgm:pt>
    <dgm:pt modelId="{99A178CD-B674-408D-84DD-0705B8377C6F}" type="sibTrans" cxnId="{BFD5AC04-36D7-4CA9-ACF5-72A307B5ABCF}">
      <dgm:prSet/>
      <dgm:spPr/>
      <dgm:t>
        <a:bodyPr/>
        <a:lstStyle/>
        <a:p>
          <a:endParaRPr lang="en-US"/>
        </a:p>
      </dgm:t>
    </dgm:pt>
    <dgm:pt modelId="{769B7343-898D-41B7-8145-82F2A3B60964}">
      <dgm:prSet/>
      <dgm:spPr/>
      <dgm:t>
        <a:bodyPr/>
        <a:lstStyle/>
        <a:p>
          <a:r>
            <a:rPr lang="en-US"/>
            <a:t>Massive</a:t>
          </a:r>
        </a:p>
      </dgm:t>
    </dgm:pt>
    <dgm:pt modelId="{0A7A6B30-12EE-42C6-A696-12718EDA4229}" type="parTrans" cxnId="{E0954DC2-C59F-4DF9-AABE-2829F2D0AFFF}">
      <dgm:prSet/>
      <dgm:spPr/>
      <dgm:t>
        <a:bodyPr/>
        <a:lstStyle/>
        <a:p>
          <a:endParaRPr lang="en-US"/>
        </a:p>
      </dgm:t>
    </dgm:pt>
    <dgm:pt modelId="{F3CBE22D-76EB-4ACD-9FB7-B277DDA482A8}" type="sibTrans" cxnId="{E0954DC2-C59F-4DF9-AABE-2829F2D0AFFF}">
      <dgm:prSet/>
      <dgm:spPr/>
      <dgm:t>
        <a:bodyPr/>
        <a:lstStyle/>
        <a:p>
          <a:endParaRPr lang="en-US"/>
        </a:p>
      </dgm:t>
    </dgm:pt>
    <dgm:pt modelId="{AF0C4F46-ACBE-4DAD-936C-C51240CA50E7}">
      <dgm:prSet/>
      <dgm:spPr/>
      <dgm:t>
        <a:bodyPr/>
        <a:lstStyle/>
        <a:p>
          <a:r>
            <a:rPr lang="en-US" dirty="0"/>
            <a:t>Peta </a:t>
          </a:r>
          <a:r>
            <a:rPr lang="en-US" dirty="0" err="1"/>
            <a:t>Poco</a:t>
          </a:r>
          <a:endParaRPr lang="en-US" dirty="0"/>
        </a:p>
      </dgm:t>
    </dgm:pt>
    <dgm:pt modelId="{B6CF6902-6ED7-4A6A-8B6F-38B3194593A6}" type="parTrans" cxnId="{9526E929-DA06-45B3-A992-D662EF550BC2}">
      <dgm:prSet/>
      <dgm:spPr/>
      <dgm:t>
        <a:bodyPr/>
        <a:lstStyle/>
        <a:p>
          <a:endParaRPr lang="en-US"/>
        </a:p>
      </dgm:t>
    </dgm:pt>
    <dgm:pt modelId="{CD929180-FF5C-4A05-85B7-DB2CC1143E6A}" type="sibTrans" cxnId="{9526E929-DA06-45B3-A992-D662EF550BC2}">
      <dgm:prSet/>
      <dgm:spPr/>
      <dgm:t>
        <a:bodyPr/>
        <a:lstStyle/>
        <a:p>
          <a:endParaRPr lang="en-US"/>
        </a:p>
      </dgm:t>
    </dgm:pt>
    <dgm:pt modelId="{5B0D6C39-6B3D-4882-B2F2-B9B3E5D2F404}">
      <dgm:prSet/>
      <dgm:spPr/>
      <dgm:t>
        <a:bodyPr/>
        <a:lstStyle/>
        <a:p>
          <a:r>
            <a:rPr lang="en-US" b="0" i="0" dirty="0"/>
            <a:t>LINQ to DB</a:t>
          </a:r>
          <a:endParaRPr lang="en-US" dirty="0"/>
        </a:p>
      </dgm:t>
    </dgm:pt>
    <dgm:pt modelId="{56689753-7AF8-4D26-B677-F11A3D9702C1}" type="parTrans" cxnId="{44548851-6CEB-4B8D-B56E-20E04D95E9E2}">
      <dgm:prSet/>
      <dgm:spPr/>
      <dgm:t>
        <a:bodyPr/>
        <a:lstStyle/>
        <a:p>
          <a:endParaRPr lang="en-US"/>
        </a:p>
      </dgm:t>
    </dgm:pt>
    <dgm:pt modelId="{B98349BB-8AFB-46CF-A625-63DA943E2110}" type="sibTrans" cxnId="{44548851-6CEB-4B8D-B56E-20E04D95E9E2}">
      <dgm:prSet/>
      <dgm:spPr/>
      <dgm:t>
        <a:bodyPr/>
        <a:lstStyle/>
        <a:p>
          <a:endParaRPr lang="en-US"/>
        </a:p>
      </dgm:t>
    </dgm:pt>
    <dgm:pt modelId="{E3E72B44-BC0A-4A0B-B686-C9594B1891DC}">
      <dgm:prSet/>
      <dgm:spPr/>
      <dgm:t>
        <a:bodyPr/>
        <a:lstStyle/>
        <a:p>
          <a:r>
            <a:rPr lang="en-US" dirty="0"/>
            <a:t>Micro ORM</a:t>
          </a:r>
        </a:p>
      </dgm:t>
    </dgm:pt>
    <dgm:pt modelId="{88DFC486-2792-4EF0-B0A8-0C1CAA149A0F}" type="parTrans" cxnId="{9DC57D86-8308-4C12-B043-7859D261E7F1}">
      <dgm:prSet/>
      <dgm:spPr/>
      <dgm:t>
        <a:bodyPr/>
        <a:lstStyle/>
        <a:p>
          <a:endParaRPr lang="en-US"/>
        </a:p>
      </dgm:t>
    </dgm:pt>
    <dgm:pt modelId="{069309A2-9AC8-46B7-A028-B0DAFA080CC4}" type="sibTrans" cxnId="{9DC57D86-8308-4C12-B043-7859D261E7F1}">
      <dgm:prSet/>
      <dgm:spPr/>
      <dgm:t>
        <a:bodyPr/>
        <a:lstStyle/>
        <a:p>
          <a:endParaRPr lang="en-US"/>
        </a:p>
      </dgm:t>
    </dgm:pt>
    <dgm:pt modelId="{373CBD31-9883-464F-9952-09D52B28651A}">
      <dgm:prSet/>
      <dgm:spPr/>
      <dgm:t>
        <a:bodyPr/>
        <a:lstStyle/>
        <a:p>
          <a:r>
            <a:rPr lang="en-US" b="0" i="0"/>
            <a:t>Artisan.ORM</a:t>
          </a:r>
          <a:endParaRPr lang="en-US" dirty="0"/>
        </a:p>
      </dgm:t>
    </dgm:pt>
    <dgm:pt modelId="{A1EEBA4A-4CD7-43EE-82A0-19748387FD09}" type="parTrans" cxnId="{39D9DA43-BB69-46DF-9CC4-E5879240A171}">
      <dgm:prSet/>
      <dgm:spPr/>
      <dgm:t>
        <a:bodyPr/>
        <a:lstStyle/>
        <a:p>
          <a:endParaRPr lang="en-US"/>
        </a:p>
      </dgm:t>
    </dgm:pt>
    <dgm:pt modelId="{F06B5C2B-417C-41DA-A189-3D19FD6B670D}" type="sibTrans" cxnId="{39D9DA43-BB69-46DF-9CC4-E5879240A171}">
      <dgm:prSet/>
      <dgm:spPr/>
      <dgm:t>
        <a:bodyPr/>
        <a:lstStyle/>
        <a:p>
          <a:endParaRPr lang="en-US"/>
        </a:p>
      </dgm:t>
    </dgm:pt>
    <dgm:pt modelId="{04287829-5BE1-43D8-A8B3-31CA78985A3F}">
      <dgm:prSet/>
      <dgm:spPr/>
      <dgm:t>
        <a:bodyPr/>
        <a:lstStyle/>
        <a:p>
          <a:r>
            <a:rPr lang="en-US" dirty="0"/>
            <a:t>EF6</a:t>
          </a:r>
        </a:p>
      </dgm:t>
    </dgm:pt>
    <dgm:pt modelId="{DE9D484F-A11A-46B0-81B8-69B5A959BD17}" type="parTrans" cxnId="{ECCD6EC3-5242-494A-A2F6-3F123221CFAF}">
      <dgm:prSet/>
      <dgm:spPr/>
      <dgm:t>
        <a:bodyPr/>
        <a:lstStyle/>
        <a:p>
          <a:endParaRPr lang="en-US"/>
        </a:p>
      </dgm:t>
    </dgm:pt>
    <dgm:pt modelId="{050BD1B4-1CB7-4D47-B7F1-1BAC9EE2E5B4}" type="sibTrans" cxnId="{ECCD6EC3-5242-494A-A2F6-3F123221CFAF}">
      <dgm:prSet/>
      <dgm:spPr/>
      <dgm:t>
        <a:bodyPr/>
        <a:lstStyle/>
        <a:p>
          <a:endParaRPr lang="en-US"/>
        </a:p>
      </dgm:t>
    </dgm:pt>
    <dgm:pt modelId="{B46D1304-5A2F-47A6-8D8C-8B8CEDB50111}" type="pres">
      <dgm:prSet presAssocID="{7C3781A7-23C5-454C-A33C-E7C5F96F5A4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D0261B-A963-4CC5-B6DD-0BE919EE8D13}" type="pres">
      <dgm:prSet presAssocID="{2B7C5463-3B7A-4437-B5CA-F137DD40A49F}" presName="root1" presStyleCnt="0"/>
      <dgm:spPr/>
    </dgm:pt>
    <dgm:pt modelId="{EC06C114-12B7-48DE-97F7-745C707B53DB}" type="pres">
      <dgm:prSet presAssocID="{2B7C5463-3B7A-4437-B5CA-F137DD40A49F}" presName="LevelOneTextNode" presStyleLbl="node0" presStyleIdx="0" presStyleCnt="2">
        <dgm:presLayoutVars>
          <dgm:chPref val="3"/>
        </dgm:presLayoutVars>
      </dgm:prSet>
      <dgm:spPr/>
    </dgm:pt>
    <dgm:pt modelId="{B97AE549-1CBC-44E0-AA47-F0479F925238}" type="pres">
      <dgm:prSet presAssocID="{2B7C5463-3B7A-4437-B5CA-F137DD40A49F}" presName="level2hierChild" presStyleCnt="0"/>
      <dgm:spPr/>
    </dgm:pt>
    <dgm:pt modelId="{A66292E7-A6F4-4869-9596-AD9D546BF0F6}" type="pres">
      <dgm:prSet presAssocID="{DE9D484F-A11A-46B0-81B8-69B5A959BD17}" presName="conn2-1" presStyleLbl="parChTrans1D2" presStyleIdx="0" presStyleCnt="9"/>
      <dgm:spPr/>
    </dgm:pt>
    <dgm:pt modelId="{7032B492-38C2-412A-BC85-D2C6BF8CB0C7}" type="pres">
      <dgm:prSet presAssocID="{DE9D484F-A11A-46B0-81B8-69B5A959BD17}" presName="connTx" presStyleLbl="parChTrans1D2" presStyleIdx="0" presStyleCnt="9"/>
      <dgm:spPr/>
    </dgm:pt>
    <dgm:pt modelId="{6C95C477-DED6-4692-92C0-CF77BF9D0928}" type="pres">
      <dgm:prSet presAssocID="{04287829-5BE1-43D8-A8B3-31CA78985A3F}" presName="root2" presStyleCnt="0"/>
      <dgm:spPr/>
    </dgm:pt>
    <dgm:pt modelId="{3B748B0A-7DB7-46A6-9902-520C3EC83555}" type="pres">
      <dgm:prSet presAssocID="{04287829-5BE1-43D8-A8B3-31CA78985A3F}" presName="LevelTwoTextNode" presStyleLbl="node2" presStyleIdx="0" presStyleCnt="9">
        <dgm:presLayoutVars>
          <dgm:chPref val="3"/>
        </dgm:presLayoutVars>
      </dgm:prSet>
      <dgm:spPr/>
    </dgm:pt>
    <dgm:pt modelId="{302DDA70-296F-40E8-9F64-25B2180F371D}" type="pres">
      <dgm:prSet presAssocID="{04287829-5BE1-43D8-A8B3-31CA78985A3F}" presName="level3hierChild" presStyleCnt="0"/>
      <dgm:spPr/>
    </dgm:pt>
    <dgm:pt modelId="{EF64B0E4-51CE-416C-B888-D2CF69F4B649}" type="pres">
      <dgm:prSet presAssocID="{B5DCDDBC-79D4-438B-B700-3268C5EDE16F}" presName="conn2-1" presStyleLbl="parChTrans1D2" presStyleIdx="1" presStyleCnt="9"/>
      <dgm:spPr/>
    </dgm:pt>
    <dgm:pt modelId="{0949F91E-CA25-47EF-AE46-76A043DE3061}" type="pres">
      <dgm:prSet presAssocID="{B5DCDDBC-79D4-438B-B700-3268C5EDE16F}" presName="connTx" presStyleLbl="parChTrans1D2" presStyleIdx="1" presStyleCnt="9"/>
      <dgm:spPr/>
    </dgm:pt>
    <dgm:pt modelId="{AAE414E6-309B-4F7A-8DF1-68DD0375D3DF}" type="pres">
      <dgm:prSet presAssocID="{CBADF2F0-3681-4262-8FA4-F3AF1C69C337}" presName="root2" presStyleCnt="0"/>
      <dgm:spPr/>
    </dgm:pt>
    <dgm:pt modelId="{53B425F0-C865-4ACE-8406-432F58805B96}" type="pres">
      <dgm:prSet presAssocID="{CBADF2F0-3681-4262-8FA4-F3AF1C69C337}" presName="LevelTwoTextNode" presStyleLbl="node2" presStyleIdx="1" presStyleCnt="9">
        <dgm:presLayoutVars>
          <dgm:chPref val="3"/>
        </dgm:presLayoutVars>
      </dgm:prSet>
      <dgm:spPr/>
    </dgm:pt>
    <dgm:pt modelId="{76538804-5131-4CFA-977F-814C92F55BE8}" type="pres">
      <dgm:prSet presAssocID="{CBADF2F0-3681-4262-8FA4-F3AF1C69C337}" presName="level3hierChild" presStyleCnt="0"/>
      <dgm:spPr/>
    </dgm:pt>
    <dgm:pt modelId="{01207A23-969C-450A-ACA7-FFB7C86587A5}" type="pres">
      <dgm:prSet presAssocID="{903D9591-232A-4463-A794-B2A3277D8C82}" presName="conn2-1" presStyleLbl="parChTrans1D2" presStyleIdx="2" presStyleCnt="9"/>
      <dgm:spPr/>
    </dgm:pt>
    <dgm:pt modelId="{03C3D1D9-EE7A-4689-BE01-14E19C91A78B}" type="pres">
      <dgm:prSet presAssocID="{903D9591-232A-4463-A794-B2A3277D8C82}" presName="connTx" presStyleLbl="parChTrans1D2" presStyleIdx="2" presStyleCnt="9"/>
      <dgm:spPr/>
    </dgm:pt>
    <dgm:pt modelId="{3B8B0D2B-4B71-4E16-95DF-2D5FD89F1711}" type="pres">
      <dgm:prSet presAssocID="{D6384B0A-228C-4095-A886-2646E2911173}" presName="root2" presStyleCnt="0"/>
      <dgm:spPr/>
    </dgm:pt>
    <dgm:pt modelId="{3866128E-0F17-4D1F-ADC8-C6FB05D61342}" type="pres">
      <dgm:prSet presAssocID="{D6384B0A-228C-4095-A886-2646E2911173}" presName="LevelTwoTextNode" presStyleLbl="node2" presStyleIdx="2" presStyleCnt="9">
        <dgm:presLayoutVars>
          <dgm:chPref val="3"/>
        </dgm:presLayoutVars>
      </dgm:prSet>
      <dgm:spPr/>
    </dgm:pt>
    <dgm:pt modelId="{EDDD351E-1A7A-4A2A-8F6B-E4A4614E75B3}" type="pres">
      <dgm:prSet presAssocID="{D6384B0A-228C-4095-A886-2646E2911173}" presName="level3hierChild" presStyleCnt="0"/>
      <dgm:spPr/>
    </dgm:pt>
    <dgm:pt modelId="{889568F5-1B49-48FB-AC65-F9EEBC3FD9E9}" type="pres">
      <dgm:prSet presAssocID="{2E2D6651-C998-4921-ACB6-4C0FE62B986E}" presName="conn2-1" presStyleLbl="parChTrans1D2" presStyleIdx="3" presStyleCnt="9"/>
      <dgm:spPr/>
    </dgm:pt>
    <dgm:pt modelId="{54B4693A-B840-440E-B606-BB05A234C1F4}" type="pres">
      <dgm:prSet presAssocID="{2E2D6651-C998-4921-ACB6-4C0FE62B986E}" presName="connTx" presStyleLbl="parChTrans1D2" presStyleIdx="3" presStyleCnt="9"/>
      <dgm:spPr/>
    </dgm:pt>
    <dgm:pt modelId="{26111C4E-E0BB-40F7-8548-152C13D62933}" type="pres">
      <dgm:prSet presAssocID="{69358436-7245-47D4-83B7-870FB4133F0C}" presName="root2" presStyleCnt="0"/>
      <dgm:spPr/>
    </dgm:pt>
    <dgm:pt modelId="{E7564B5E-84BC-4809-A6CE-CCC0D85EA5AC}" type="pres">
      <dgm:prSet presAssocID="{69358436-7245-47D4-83B7-870FB4133F0C}" presName="LevelTwoTextNode" presStyleLbl="node2" presStyleIdx="3" presStyleCnt="9">
        <dgm:presLayoutVars>
          <dgm:chPref val="3"/>
        </dgm:presLayoutVars>
      </dgm:prSet>
      <dgm:spPr/>
    </dgm:pt>
    <dgm:pt modelId="{0894ED91-32C6-47F7-BF3B-D213E2EE5805}" type="pres">
      <dgm:prSet presAssocID="{69358436-7245-47D4-83B7-870FB4133F0C}" presName="level3hierChild" presStyleCnt="0"/>
      <dgm:spPr/>
    </dgm:pt>
    <dgm:pt modelId="{A7F9B219-7B79-443F-A5CF-DB7474756774}" type="pres">
      <dgm:prSet presAssocID="{E3E72B44-BC0A-4A0B-B686-C9594B1891DC}" presName="root1" presStyleCnt="0"/>
      <dgm:spPr/>
    </dgm:pt>
    <dgm:pt modelId="{EA375926-BB11-419C-9430-D5D130B05A96}" type="pres">
      <dgm:prSet presAssocID="{E3E72B44-BC0A-4A0B-B686-C9594B1891DC}" presName="LevelOneTextNode" presStyleLbl="node0" presStyleIdx="1" presStyleCnt="2">
        <dgm:presLayoutVars>
          <dgm:chPref val="3"/>
        </dgm:presLayoutVars>
      </dgm:prSet>
      <dgm:spPr/>
    </dgm:pt>
    <dgm:pt modelId="{B302D592-069D-4DAB-892F-F273EEE679A7}" type="pres">
      <dgm:prSet presAssocID="{E3E72B44-BC0A-4A0B-B686-C9594B1891DC}" presName="level2hierChild" presStyleCnt="0"/>
      <dgm:spPr/>
    </dgm:pt>
    <dgm:pt modelId="{2ECFBF12-6BEA-4F89-A518-BDC467BFFDEA}" type="pres">
      <dgm:prSet presAssocID="{9784D139-F691-45D2-BE5D-0AFCE14FDB7D}" presName="conn2-1" presStyleLbl="parChTrans1D2" presStyleIdx="4" presStyleCnt="9"/>
      <dgm:spPr/>
    </dgm:pt>
    <dgm:pt modelId="{93EEA955-652F-4B58-9E2A-5E62091BBBB8}" type="pres">
      <dgm:prSet presAssocID="{9784D139-F691-45D2-BE5D-0AFCE14FDB7D}" presName="connTx" presStyleLbl="parChTrans1D2" presStyleIdx="4" presStyleCnt="9"/>
      <dgm:spPr/>
    </dgm:pt>
    <dgm:pt modelId="{40EE75F2-5B97-4B12-8E30-FD6B03758FAB}" type="pres">
      <dgm:prSet presAssocID="{B0162C20-EE95-42A8-966B-357A4D33A525}" presName="root2" presStyleCnt="0"/>
      <dgm:spPr/>
    </dgm:pt>
    <dgm:pt modelId="{C6564B01-9B1B-482E-9270-209CE9A7A92D}" type="pres">
      <dgm:prSet presAssocID="{B0162C20-EE95-42A8-966B-357A4D33A525}" presName="LevelTwoTextNode" presStyleLbl="node2" presStyleIdx="4" presStyleCnt="9">
        <dgm:presLayoutVars>
          <dgm:chPref val="3"/>
        </dgm:presLayoutVars>
      </dgm:prSet>
      <dgm:spPr/>
    </dgm:pt>
    <dgm:pt modelId="{37B0A70B-ADAD-467F-90ED-D5FC3ACB865F}" type="pres">
      <dgm:prSet presAssocID="{B0162C20-EE95-42A8-966B-357A4D33A525}" presName="level3hierChild" presStyleCnt="0"/>
      <dgm:spPr/>
    </dgm:pt>
    <dgm:pt modelId="{CCEA8479-AB1A-42C9-A7DF-5010F6691C0B}" type="pres">
      <dgm:prSet presAssocID="{0A7A6B30-12EE-42C6-A696-12718EDA4229}" presName="conn2-1" presStyleLbl="parChTrans1D2" presStyleIdx="5" presStyleCnt="9"/>
      <dgm:spPr/>
    </dgm:pt>
    <dgm:pt modelId="{04951ECD-C0E5-4EA0-8C25-5F1B2666946F}" type="pres">
      <dgm:prSet presAssocID="{0A7A6B30-12EE-42C6-A696-12718EDA4229}" presName="connTx" presStyleLbl="parChTrans1D2" presStyleIdx="5" presStyleCnt="9"/>
      <dgm:spPr/>
    </dgm:pt>
    <dgm:pt modelId="{1077A9D2-2D42-452F-831C-DF6E7C6C28E9}" type="pres">
      <dgm:prSet presAssocID="{769B7343-898D-41B7-8145-82F2A3B60964}" presName="root2" presStyleCnt="0"/>
      <dgm:spPr/>
    </dgm:pt>
    <dgm:pt modelId="{BEA68783-4BF6-47A6-89EA-FA37FB4385C7}" type="pres">
      <dgm:prSet presAssocID="{769B7343-898D-41B7-8145-82F2A3B60964}" presName="LevelTwoTextNode" presStyleLbl="node2" presStyleIdx="5" presStyleCnt="9">
        <dgm:presLayoutVars>
          <dgm:chPref val="3"/>
        </dgm:presLayoutVars>
      </dgm:prSet>
      <dgm:spPr/>
    </dgm:pt>
    <dgm:pt modelId="{0C69E0F3-B1AD-4754-9C2C-44559F492DBC}" type="pres">
      <dgm:prSet presAssocID="{769B7343-898D-41B7-8145-82F2A3B60964}" presName="level3hierChild" presStyleCnt="0"/>
      <dgm:spPr/>
    </dgm:pt>
    <dgm:pt modelId="{C2132B80-C1CE-4700-B3A6-331BF87AEA3C}" type="pres">
      <dgm:prSet presAssocID="{B6CF6902-6ED7-4A6A-8B6F-38B3194593A6}" presName="conn2-1" presStyleLbl="parChTrans1D2" presStyleIdx="6" presStyleCnt="9"/>
      <dgm:spPr/>
    </dgm:pt>
    <dgm:pt modelId="{00CB66EB-FBC6-443C-8160-6E00938ADD89}" type="pres">
      <dgm:prSet presAssocID="{B6CF6902-6ED7-4A6A-8B6F-38B3194593A6}" presName="connTx" presStyleLbl="parChTrans1D2" presStyleIdx="6" presStyleCnt="9"/>
      <dgm:spPr/>
    </dgm:pt>
    <dgm:pt modelId="{70DF0799-D324-4C7F-9D97-44006225D115}" type="pres">
      <dgm:prSet presAssocID="{AF0C4F46-ACBE-4DAD-936C-C51240CA50E7}" presName="root2" presStyleCnt="0"/>
      <dgm:spPr/>
    </dgm:pt>
    <dgm:pt modelId="{88B634F5-10A8-449B-8B9C-24FD8B75C650}" type="pres">
      <dgm:prSet presAssocID="{AF0C4F46-ACBE-4DAD-936C-C51240CA50E7}" presName="LevelTwoTextNode" presStyleLbl="node2" presStyleIdx="6" presStyleCnt="9">
        <dgm:presLayoutVars>
          <dgm:chPref val="3"/>
        </dgm:presLayoutVars>
      </dgm:prSet>
      <dgm:spPr/>
    </dgm:pt>
    <dgm:pt modelId="{7815FD4D-ED20-459B-9F1C-E1BD54B9B495}" type="pres">
      <dgm:prSet presAssocID="{AF0C4F46-ACBE-4DAD-936C-C51240CA50E7}" presName="level3hierChild" presStyleCnt="0"/>
      <dgm:spPr/>
    </dgm:pt>
    <dgm:pt modelId="{F031361A-CE3F-4846-8CF4-CD38A78FB0E9}" type="pres">
      <dgm:prSet presAssocID="{56689753-7AF8-4D26-B677-F11A3D9702C1}" presName="conn2-1" presStyleLbl="parChTrans1D2" presStyleIdx="7" presStyleCnt="9"/>
      <dgm:spPr/>
    </dgm:pt>
    <dgm:pt modelId="{4DB272A2-6378-4312-8DC4-99D75E23544F}" type="pres">
      <dgm:prSet presAssocID="{56689753-7AF8-4D26-B677-F11A3D9702C1}" presName="connTx" presStyleLbl="parChTrans1D2" presStyleIdx="7" presStyleCnt="9"/>
      <dgm:spPr/>
    </dgm:pt>
    <dgm:pt modelId="{6F063227-FA82-4AA3-845C-BC4C2D6A1887}" type="pres">
      <dgm:prSet presAssocID="{5B0D6C39-6B3D-4882-B2F2-B9B3E5D2F404}" presName="root2" presStyleCnt="0"/>
      <dgm:spPr/>
    </dgm:pt>
    <dgm:pt modelId="{3C0517BA-1461-4251-80DB-1D3E7BF04FFB}" type="pres">
      <dgm:prSet presAssocID="{5B0D6C39-6B3D-4882-B2F2-B9B3E5D2F404}" presName="LevelTwoTextNode" presStyleLbl="node2" presStyleIdx="7" presStyleCnt="9">
        <dgm:presLayoutVars>
          <dgm:chPref val="3"/>
        </dgm:presLayoutVars>
      </dgm:prSet>
      <dgm:spPr/>
    </dgm:pt>
    <dgm:pt modelId="{F86F2F0B-F717-46C8-9DA3-60E3BBB22040}" type="pres">
      <dgm:prSet presAssocID="{5B0D6C39-6B3D-4882-B2F2-B9B3E5D2F404}" presName="level3hierChild" presStyleCnt="0"/>
      <dgm:spPr/>
    </dgm:pt>
    <dgm:pt modelId="{482C9A73-800B-47D0-9AD9-F13B69577010}" type="pres">
      <dgm:prSet presAssocID="{A1EEBA4A-4CD7-43EE-82A0-19748387FD09}" presName="conn2-1" presStyleLbl="parChTrans1D2" presStyleIdx="8" presStyleCnt="9"/>
      <dgm:spPr/>
    </dgm:pt>
    <dgm:pt modelId="{8DEA064A-C7E0-4300-AF89-D43CAF435C1B}" type="pres">
      <dgm:prSet presAssocID="{A1EEBA4A-4CD7-43EE-82A0-19748387FD09}" presName="connTx" presStyleLbl="parChTrans1D2" presStyleIdx="8" presStyleCnt="9"/>
      <dgm:spPr/>
    </dgm:pt>
    <dgm:pt modelId="{A20AFA66-C535-425E-9D69-E586ADC80AFA}" type="pres">
      <dgm:prSet presAssocID="{373CBD31-9883-464F-9952-09D52B28651A}" presName="root2" presStyleCnt="0"/>
      <dgm:spPr/>
    </dgm:pt>
    <dgm:pt modelId="{68220D59-9EA5-4E23-96C1-9DBEA03C00E7}" type="pres">
      <dgm:prSet presAssocID="{373CBD31-9883-464F-9952-09D52B28651A}" presName="LevelTwoTextNode" presStyleLbl="node2" presStyleIdx="8" presStyleCnt="9">
        <dgm:presLayoutVars>
          <dgm:chPref val="3"/>
        </dgm:presLayoutVars>
      </dgm:prSet>
      <dgm:spPr/>
    </dgm:pt>
    <dgm:pt modelId="{91767C4C-C46C-4D71-8EE4-3C9261615126}" type="pres">
      <dgm:prSet presAssocID="{373CBD31-9883-464F-9952-09D52B28651A}" presName="level3hierChild" presStyleCnt="0"/>
      <dgm:spPr/>
    </dgm:pt>
  </dgm:ptLst>
  <dgm:cxnLst>
    <dgm:cxn modelId="{5DB7D100-00D7-40C2-A32C-14A7630F0379}" type="presOf" srcId="{9784D139-F691-45D2-BE5D-0AFCE14FDB7D}" destId="{93EEA955-652F-4B58-9E2A-5E62091BBBB8}" srcOrd="1" destOrd="0" presId="urn:microsoft.com/office/officeart/2008/layout/HorizontalMultiLevelHierarchy"/>
    <dgm:cxn modelId="{F8563301-C6B5-45EA-9154-0D51FF74B175}" type="presOf" srcId="{56689753-7AF8-4D26-B677-F11A3D9702C1}" destId="{4DB272A2-6378-4312-8DC4-99D75E23544F}" srcOrd="1" destOrd="0" presId="urn:microsoft.com/office/officeart/2008/layout/HorizontalMultiLevelHierarchy"/>
    <dgm:cxn modelId="{BFD5AC04-36D7-4CA9-ACF5-72A307B5ABCF}" srcId="{E3E72B44-BC0A-4A0B-B686-C9594B1891DC}" destId="{B0162C20-EE95-42A8-966B-357A4D33A525}" srcOrd="0" destOrd="0" parTransId="{9784D139-F691-45D2-BE5D-0AFCE14FDB7D}" sibTransId="{99A178CD-B674-408D-84DD-0705B8377C6F}"/>
    <dgm:cxn modelId="{29836416-93FA-4A1C-BE36-BB0198F021DA}" srcId="{2B7C5463-3B7A-4437-B5CA-F137DD40A49F}" destId="{CBADF2F0-3681-4262-8FA4-F3AF1C69C337}" srcOrd="1" destOrd="0" parTransId="{B5DCDDBC-79D4-438B-B700-3268C5EDE16F}" sibTransId="{F355BD51-9A4D-4D75-8FE3-4B8813612312}"/>
    <dgm:cxn modelId="{C7A5F61C-B6D5-48B6-B830-1026F2CDB463}" type="presOf" srcId="{A1EEBA4A-4CD7-43EE-82A0-19748387FD09}" destId="{482C9A73-800B-47D0-9AD9-F13B69577010}" srcOrd="0" destOrd="0" presId="urn:microsoft.com/office/officeart/2008/layout/HorizontalMultiLevelHierarchy"/>
    <dgm:cxn modelId="{1CCD0E26-AC49-4EE4-9FE8-A339C4543A32}" type="presOf" srcId="{0A7A6B30-12EE-42C6-A696-12718EDA4229}" destId="{CCEA8479-AB1A-42C9-A7DF-5010F6691C0B}" srcOrd="0" destOrd="0" presId="urn:microsoft.com/office/officeart/2008/layout/HorizontalMultiLevelHierarchy"/>
    <dgm:cxn modelId="{9526E929-DA06-45B3-A992-D662EF550BC2}" srcId="{E3E72B44-BC0A-4A0B-B686-C9594B1891DC}" destId="{AF0C4F46-ACBE-4DAD-936C-C51240CA50E7}" srcOrd="2" destOrd="0" parTransId="{B6CF6902-6ED7-4A6A-8B6F-38B3194593A6}" sibTransId="{CD929180-FF5C-4A05-85B7-DB2CC1143E6A}"/>
    <dgm:cxn modelId="{1954582A-AC24-4ED0-980B-8307D580E36B}" type="presOf" srcId="{CBADF2F0-3681-4262-8FA4-F3AF1C69C337}" destId="{53B425F0-C865-4ACE-8406-432F58805B96}" srcOrd="0" destOrd="0" presId="urn:microsoft.com/office/officeart/2008/layout/HorizontalMultiLevelHierarchy"/>
    <dgm:cxn modelId="{3BE2182D-1751-41D4-B47B-38A65418ABC9}" type="presOf" srcId="{903D9591-232A-4463-A794-B2A3277D8C82}" destId="{01207A23-969C-450A-ACA7-FFB7C86587A5}" srcOrd="0" destOrd="0" presId="urn:microsoft.com/office/officeart/2008/layout/HorizontalMultiLevelHierarchy"/>
    <dgm:cxn modelId="{099D0F30-B0C3-4DDB-AA4C-C08BFD31C048}" type="presOf" srcId="{DE9D484F-A11A-46B0-81B8-69B5A959BD17}" destId="{7032B492-38C2-412A-BC85-D2C6BF8CB0C7}" srcOrd="1" destOrd="0" presId="urn:microsoft.com/office/officeart/2008/layout/HorizontalMultiLevelHierarchy"/>
    <dgm:cxn modelId="{F5027231-933D-4ABE-AF6B-B99081A1BBA1}" type="presOf" srcId="{373CBD31-9883-464F-9952-09D52B28651A}" destId="{68220D59-9EA5-4E23-96C1-9DBEA03C00E7}" srcOrd="0" destOrd="0" presId="urn:microsoft.com/office/officeart/2008/layout/HorizontalMultiLevelHierarchy"/>
    <dgm:cxn modelId="{0F565A5C-2C19-4781-B2D5-2B23A70668D8}" type="presOf" srcId="{B5DCDDBC-79D4-438B-B700-3268C5EDE16F}" destId="{EF64B0E4-51CE-416C-B888-D2CF69F4B649}" srcOrd="0" destOrd="0" presId="urn:microsoft.com/office/officeart/2008/layout/HorizontalMultiLevelHierarchy"/>
    <dgm:cxn modelId="{7E929D41-8BAD-4A58-A8F4-9D551A216B6E}" type="presOf" srcId="{9784D139-F691-45D2-BE5D-0AFCE14FDB7D}" destId="{2ECFBF12-6BEA-4F89-A518-BDC467BFFDEA}" srcOrd="0" destOrd="0" presId="urn:microsoft.com/office/officeart/2008/layout/HorizontalMultiLevelHierarchy"/>
    <dgm:cxn modelId="{5504F642-A33B-4554-8948-1D3650F6CD76}" type="presOf" srcId="{0A7A6B30-12EE-42C6-A696-12718EDA4229}" destId="{04951ECD-C0E5-4EA0-8C25-5F1B2666946F}" srcOrd="1" destOrd="0" presId="urn:microsoft.com/office/officeart/2008/layout/HorizontalMultiLevelHierarchy"/>
    <dgm:cxn modelId="{39D9DA43-BB69-46DF-9CC4-E5879240A171}" srcId="{E3E72B44-BC0A-4A0B-B686-C9594B1891DC}" destId="{373CBD31-9883-464F-9952-09D52B28651A}" srcOrd="4" destOrd="0" parTransId="{A1EEBA4A-4CD7-43EE-82A0-19748387FD09}" sibTransId="{F06B5C2B-417C-41DA-A189-3D19FD6B670D}"/>
    <dgm:cxn modelId="{45D45A65-75B7-4DB9-922B-8F12F10880EE}" type="presOf" srcId="{769B7343-898D-41B7-8145-82F2A3B60964}" destId="{BEA68783-4BF6-47A6-89EA-FA37FB4385C7}" srcOrd="0" destOrd="0" presId="urn:microsoft.com/office/officeart/2008/layout/HorizontalMultiLevelHierarchy"/>
    <dgm:cxn modelId="{A6405448-1580-4477-BB7C-F4C03ABD516F}" type="presOf" srcId="{04287829-5BE1-43D8-A8B3-31CA78985A3F}" destId="{3B748B0A-7DB7-46A6-9902-520C3EC83555}" srcOrd="0" destOrd="0" presId="urn:microsoft.com/office/officeart/2008/layout/HorizontalMultiLevelHierarchy"/>
    <dgm:cxn modelId="{C1388B6F-4AEA-45D4-BD09-5557C1D5870B}" type="presOf" srcId="{2B7C5463-3B7A-4437-B5CA-F137DD40A49F}" destId="{EC06C114-12B7-48DE-97F7-745C707B53DB}" srcOrd="0" destOrd="0" presId="urn:microsoft.com/office/officeart/2008/layout/HorizontalMultiLevelHierarchy"/>
    <dgm:cxn modelId="{44548851-6CEB-4B8D-B56E-20E04D95E9E2}" srcId="{E3E72B44-BC0A-4A0B-B686-C9594B1891DC}" destId="{5B0D6C39-6B3D-4882-B2F2-B9B3E5D2F404}" srcOrd="3" destOrd="0" parTransId="{56689753-7AF8-4D26-B677-F11A3D9702C1}" sibTransId="{B98349BB-8AFB-46CF-A625-63DA943E2110}"/>
    <dgm:cxn modelId="{F044CC72-030A-4326-A19A-2BF78187F647}" type="presOf" srcId="{903D9591-232A-4463-A794-B2A3277D8C82}" destId="{03C3D1D9-EE7A-4689-BE01-14E19C91A78B}" srcOrd="1" destOrd="0" presId="urn:microsoft.com/office/officeart/2008/layout/HorizontalMultiLevelHierarchy"/>
    <dgm:cxn modelId="{72D90F84-9E7F-4ADD-B139-8DBE78921680}" type="presOf" srcId="{69358436-7245-47D4-83B7-870FB4133F0C}" destId="{E7564B5E-84BC-4809-A6CE-CCC0D85EA5AC}" srcOrd="0" destOrd="0" presId="urn:microsoft.com/office/officeart/2008/layout/HorizontalMultiLevelHierarchy"/>
    <dgm:cxn modelId="{9DC57D86-8308-4C12-B043-7859D261E7F1}" srcId="{7C3781A7-23C5-454C-A33C-E7C5F96F5A47}" destId="{E3E72B44-BC0A-4A0B-B686-C9594B1891DC}" srcOrd="1" destOrd="0" parTransId="{88DFC486-2792-4EF0-B0A8-0C1CAA149A0F}" sibTransId="{069309A2-9AC8-46B7-A028-B0DAFA080CC4}"/>
    <dgm:cxn modelId="{75D46E91-6BE5-4B3B-A242-BB8BFE613946}" srcId="{2B7C5463-3B7A-4437-B5CA-F137DD40A49F}" destId="{D6384B0A-228C-4095-A886-2646E2911173}" srcOrd="2" destOrd="0" parTransId="{903D9591-232A-4463-A794-B2A3277D8C82}" sibTransId="{D6952F68-70B2-407E-B9CF-4D847B9CAEDA}"/>
    <dgm:cxn modelId="{BA0CE3AB-3BB6-4862-A786-CC4EDB7F0D79}" type="presOf" srcId="{DE9D484F-A11A-46B0-81B8-69B5A959BD17}" destId="{A66292E7-A6F4-4869-9596-AD9D546BF0F6}" srcOrd="0" destOrd="0" presId="urn:microsoft.com/office/officeart/2008/layout/HorizontalMultiLevelHierarchy"/>
    <dgm:cxn modelId="{51E69CB0-9EA7-40D2-BFE6-8B2FA28C8529}" srcId="{7C3781A7-23C5-454C-A33C-E7C5F96F5A47}" destId="{2B7C5463-3B7A-4437-B5CA-F137DD40A49F}" srcOrd="0" destOrd="0" parTransId="{60B7690E-2C3F-4706-A300-7E926BAC3BE9}" sibTransId="{64A60787-6FEC-44EA-B3FF-3A71175DBCA6}"/>
    <dgm:cxn modelId="{99EA10C1-DC3E-4E2A-9CC6-83A6D168BBD5}" type="presOf" srcId="{2E2D6651-C998-4921-ACB6-4C0FE62B986E}" destId="{54B4693A-B840-440E-B606-BB05A234C1F4}" srcOrd="1" destOrd="0" presId="urn:microsoft.com/office/officeart/2008/layout/HorizontalMultiLevelHierarchy"/>
    <dgm:cxn modelId="{E0954DC2-C59F-4DF9-AABE-2829F2D0AFFF}" srcId="{E3E72B44-BC0A-4A0B-B686-C9594B1891DC}" destId="{769B7343-898D-41B7-8145-82F2A3B60964}" srcOrd="1" destOrd="0" parTransId="{0A7A6B30-12EE-42C6-A696-12718EDA4229}" sibTransId="{F3CBE22D-76EB-4ACD-9FB7-B277DDA482A8}"/>
    <dgm:cxn modelId="{ECCD6EC3-5242-494A-A2F6-3F123221CFAF}" srcId="{2B7C5463-3B7A-4437-B5CA-F137DD40A49F}" destId="{04287829-5BE1-43D8-A8B3-31CA78985A3F}" srcOrd="0" destOrd="0" parTransId="{DE9D484F-A11A-46B0-81B8-69B5A959BD17}" sibTransId="{050BD1B4-1CB7-4D47-B7F1-1BAC9EE2E5B4}"/>
    <dgm:cxn modelId="{801644C4-DA46-42C6-8688-5001322C9087}" type="presOf" srcId="{B6CF6902-6ED7-4A6A-8B6F-38B3194593A6}" destId="{C2132B80-C1CE-4700-B3A6-331BF87AEA3C}" srcOrd="0" destOrd="0" presId="urn:microsoft.com/office/officeart/2008/layout/HorizontalMultiLevelHierarchy"/>
    <dgm:cxn modelId="{F2DABFCC-989E-4066-B563-2ACA0E95CF4F}" type="presOf" srcId="{B0162C20-EE95-42A8-966B-357A4D33A525}" destId="{C6564B01-9B1B-482E-9270-209CE9A7A92D}" srcOrd="0" destOrd="0" presId="urn:microsoft.com/office/officeart/2008/layout/HorizontalMultiLevelHierarchy"/>
    <dgm:cxn modelId="{C3034FCD-B025-4304-A9BD-0A6571554685}" type="presOf" srcId="{7C3781A7-23C5-454C-A33C-E7C5F96F5A47}" destId="{B46D1304-5A2F-47A6-8D8C-8B8CEDB50111}" srcOrd="0" destOrd="0" presId="urn:microsoft.com/office/officeart/2008/layout/HorizontalMultiLevelHierarchy"/>
    <dgm:cxn modelId="{2B682AD1-1379-458E-92E0-7403D0778EBC}" srcId="{2B7C5463-3B7A-4437-B5CA-F137DD40A49F}" destId="{69358436-7245-47D4-83B7-870FB4133F0C}" srcOrd="3" destOrd="0" parTransId="{2E2D6651-C998-4921-ACB6-4C0FE62B986E}" sibTransId="{12476153-6E0F-41F0-81D1-B2BE9430E2B0}"/>
    <dgm:cxn modelId="{CB2101D7-DEA5-4EF2-9E1C-016371B376D2}" type="presOf" srcId="{A1EEBA4A-4CD7-43EE-82A0-19748387FD09}" destId="{8DEA064A-C7E0-4300-AF89-D43CAF435C1B}" srcOrd="1" destOrd="0" presId="urn:microsoft.com/office/officeart/2008/layout/HorizontalMultiLevelHierarchy"/>
    <dgm:cxn modelId="{684DC1D7-63D4-404A-8AA3-178738A98D26}" type="presOf" srcId="{2E2D6651-C998-4921-ACB6-4C0FE62B986E}" destId="{889568F5-1B49-48FB-AC65-F9EEBC3FD9E9}" srcOrd="0" destOrd="0" presId="urn:microsoft.com/office/officeart/2008/layout/HorizontalMultiLevelHierarchy"/>
    <dgm:cxn modelId="{4F31FAD9-323F-4831-9265-F9E3557282BC}" type="presOf" srcId="{B5DCDDBC-79D4-438B-B700-3268C5EDE16F}" destId="{0949F91E-CA25-47EF-AE46-76A043DE3061}" srcOrd="1" destOrd="0" presId="urn:microsoft.com/office/officeart/2008/layout/HorizontalMultiLevelHierarchy"/>
    <dgm:cxn modelId="{AF45CEDE-E71E-415A-AB79-B4AF3384CB29}" type="presOf" srcId="{AF0C4F46-ACBE-4DAD-936C-C51240CA50E7}" destId="{88B634F5-10A8-449B-8B9C-24FD8B75C650}" srcOrd="0" destOrd="0" presId="urn:microsoft.com/office/officeart/2008/layout/HorizontalMultiLevelHierarchy"/>
    <dgm:cxn modelId="{D24731EE-7F73-4BDA-9B31-074B0394F656}" type="presOf" srcId="{B6CF6902-6ED7-4A6A-8B6F-38B3194593A6}" destId="{00CB66EB-FBC6-443C-8160-6E00938ADD89}" srcOrd="1" destOrd="0" presId="urn:microsoft.com/office/officeart/2008/layout/HorizontalMultiLevelHierarchy"/>
    <dgm:cxn modelId="{F69747F1-6293-494B-AEBF-9614B387C968}" type="presOf" srcId="{D6384B0A-228C-4095-A886-2646E2911173}" destId="{3866128E-0F17-4D1F-ADC8-C6FB05D61342}" srcOrd="0" destOrd="0" presId="urn:microsoft.com/office/officeart/2008/layout/HorizontalMultiLevelHierarchy"/>
    <dgm:cxn modelId="{9D6191F6-913D-4F57-A34D-9E8236612FE7}" type="presOf" srcId="{56689753-7AF8-4D26-B677-F11A3D9702C1}" destId="{F031361A-CE3F-4846-8CF4-CD38A78FB0E9}" srcOrd="0" destOrd="0" presId="urn:microsoft.com/office/officeart/2008/layout/HorizontalMultiLevelHierarchy"/>
    <dgm:cxn modelId="{E0F82AF8-4CA4-49F2-A549-B73688C12D50}" type="presOf" srcId="{5B0D6C39-6B3D-4882-B2F2-B9B3E5D2F404}" destId="{3C0517BA-1461-4251-80DB-1D3E7BF04FFB}" srcOrd="0" destOrd="0" presId="urn:microsoft.com/office/officeart/2008/layout/HorizontalMultiLevelHierarchy"/>
    <dgm:cxn modelId="{5D2150F8-1F19-4AF1-89AC-25B153E44BE7}" type="presOf" srcId="{E3E72B44-BC0A-4A0B-B686-C9594B1891DC}" destId="{EA375926-BB11-419C-9430-D5D130B05A96}" srcOrd="0" destOrd="0" presId="urn:microsoft.com/office/officeart/2008/layout/HorizontalMultiLevelHierarchy"/>
    <dgm:cxn modelId="{70241591-2030-47AF-9EA3-77EE7FCF3832}" type="presParOf" srcId="{B46D1304-5A2F-47A6-8D8C-8B8CEDB50111}" destId="{9AD0261B-A963-4CC5-B6DD-0BE919EE8D13}" srcOrd="0" destOrd="0" presId="urn:microsoft.com/office/officeart/2008/layout/HorizontalMultiLevelHierarchy"/>
    <dgm:cxn modelId="{08CEA151-ECFD-4256-9906-050B0FF346BB}" type="presParOf" srcId="{9AD0261B-A963-4CC5-B6DD-0BE919EE8D13}" destId="{EC06C114-12B7-48DE-97F7-745C707B53DB}" srcOrd="0" destOrd="0" presId="urn:microsoft.com/office/officeart/2008/layout/HorizontalMultiLevelHierarchy"/>
    <dgm:cxn modelId="{F3AFC4CF-F1D5-4687-8C24-4C51A691976D}" type="presParOf" srcId="{9AD0261B-A963-4CC5-B6DD-0BE919EE8D13}" destId="{B97AE549-1CBC-44E0-AA47-F0479F925238}" srcOrd="1" destOrd="0" presId="urn:microsoft.com/office/officeart/2008/layout/HorizontalMultiLevelHierarchy"/>
    <dgm:cxn modelId="{E14746FE-DF9D-4150-BD5E-E4F2A7CCA964}" type="presParOf" srcId="{B97AE549-1CBC-44E0-AA47-F0479F925238}" destId="{A66292E7-A6F4-4869-9596-AD9D546BF0F6}" srcOrd="0" destOrd="0" presId="urn:microsoft.com/office/officeart/2008/layout/HorizontalMultiLevelHierarchy"/>
    <dgm:cxn modelId="{5EDAF74C-BC47-40CB-9E96-D6B78C3A7E49}" type="presParOf" srcId="{A66292E7-A6F4-4869-9596-AD9D546BF0F6}" destId="{7032B492-38C2-412A-BC85-D2C6BF8CB0C7}" srcOrd="0" destOrd="0" presId="urn:microsoft.com/office/officeart/2008/layout/HorizontalMultiLevelHierarchy"/>
    <dgm:cxn modelId="{42A5313F-0FDE-4E6D-929F-BD2A49464134}" type="presParOf" srcId="{B97AE549-1CBC-44E0-AA47-F0479F925238}" destId="{6C95C477-DED6-4692-92C0-CF77BF9D0928}" srcOrd="1" destOrd="0" presId="urn:microsoft.com/office/officeart/2008/layout/HorizontalMultiLevelHierarchy"/>
    <dgm:cxn modelId="{E131543C-41E3-4B04-9195-B5D9DD6E96DC}" type="presParOf" srcId="{6C95C477-DED6-4692-92C0-CF77BF9D0928}" destId="{3B748B0A-7DB7-46A6-9902-520C3EC83555}" srcOrd="0" destOrd="0" presId="urn:microsoft.com/office/officeart/2008/layout/HorizontalMultiLevelHierarchy"/>
    <dgm:cxn modelId="{B3BABC37-D217-4B99-A002-24D721FE70F7}" type="presParOf" srcId="{6C95C477-DED6-4692-92C0-CF77BF9D0928}" destId="{302DDA70-296F-40E8-9F64-25B2180F371D}" srcOrd="1" destOrd="0" presId="urn:microsoft.com/office/officeart/2008/layout/HorizontalMultiLevelHierarchy"/>
    <dgm:cxn modelId="{7DC21270-EC2A-4F89-84EE-A242B5A3AB9F}" type="presParOf" srcId="{B97AE549-1CBC-44E0-AA47-F0479F925238}" destId="{EF64B0E4-51CE-416C-B888-D2CF69F4B649}" srcOrd="2" destOrd="0" presId="urn:microsoft.com/office/officeart/2008/layout/HorizontalMultiLevelHierarchy"/>
    <dgm:cxn modelId="{404263CD-128A-4052-9443-E615840EFF9E}" type="presParOf" srcId="{EF64B0E4-51CE-416C-B888-D2CF69F4B649}" destId="{0949F91E-CA25-47EF-AE46-76A043DE3061}" srcOrd="0" destOrd="0" presId="urn:microsoft.com/office/officeart/2008/layout/HorizontalMultiLevelHierarchy"/>
    <dgm:cxn modelId="{3E5854DA-E8D1-4598-B28B-67C7FF150A18}" type="presParOf" srcId="{B97AE549-1CBC-44E0-AA47-F0479F925238}" destId="{AAE414E6-309B-4F7A-8DF1-68DD0375D3DF}" srcOrd="3" destOrd="0" presId="urn:microsoft.com/office/officeart/2008/layout/HorizontalMultiLevelHierarchy"/>
    <dgm:cxn modelId="{35FE2C66-88D7-4B8B-81D9-23CC0A16A391}" type="presParOf" srcId="{AAE414E6-309B-4F7A-8DF1-68DD0375D3DF}" destId="{53B425F0-C865-4ACE-8406-432F58805B96}" srcOrd="0" destOrd="0" presId="urn:microsoft.com/office/officeart/2008/layout/HorizontalMultiLevelHierarchy"/>
    <dgm:cxn modelId="{E6ECDAD9-1060-4857-A915-1BFBABBAF3F3}" type="presParOf" srcId="{AAE414E6-309B-4F7A-8DF1-68DD0375D3DF}" destId="{76538804-5131-4CFA-977F-814C92F55BE8}" srcOrd="1" destOrd="0" presId="urn:microsoft.com/office/officeart/2008/layout/HorizontalMultiLevelHierarchy"/>
    <dgm:cxn modelId="{47BA7AA3-3CF0-41C3-93C8-84FB393F9363}" type="presParOf" srcId="{B97AE549-1CBC-44E0-AA47-F0479F925238}" destId="{01207A23-969C-450A-ACA7-FFB7C86587A5}" srcOrd="4" destOrd="0" presId="urn:microsoft.com/office/officeart/2008/layout/HorizontalMultiLevelHierarchy"/>
    <dgm:cxn modelId="{3AD373DD-5821-4ED6-B183-3297E9BFCF13}" type="presParOf" srcId="{01207A23-969C-450A-ACA7-FFB7C86587A5}" destId="{03C3D1D9-EE7A-4689-BE01-14E19C91A78B}" srcOrd="0" destOrd="0" presId="urn:microsoft.com/office/officeart/2008/layout/HorizontalMultiLevelHierarchy"/>
    <dgm:cxn modelId="{8DDC92A1-A07A-41BA-957B-47A93C8658F1}" type="presParOf" srcId="{B97AE549-1CBC-44E0-AA47-F0479F925238}" destId="{3B8B0D2B-4B71-4E16-95DF-2D5FD89F1711}" srcOrd="5" destOrd="0" presId="urn:microsoft.com/office/officeart/2008/layout/HorizontalMultiLevelHierarchy"/>
    <dgm:cxn modelId="{D7278899-00C5-4362-8578-443B29BD0021}" type="presParOf" srcId="{3B8B0D2B-4B71-4E16-95DF-2D5FD89F1711}" destId="{3866128E-0F17-4D1F-ADC8-C6FB05D61342}" srcOrd="0" destOrd="0" presId="urn:microsoft.com/office/officeart/2008/layout/HorizontalMultiLevelHierarchy"/>
    <dgm:cxn modelId="{DEE62AA6-BB5C-4DCC-B9CF-28A46379888A}" type="presParOf" srcId="{3B8B0D2B-4B71-4E16-95DF-2D5FD89F1711}" destId="{EDDD351E-1A7A-4A2A-8F6B-E4A4614E75B3}" srcOrd="1" destOrd="0" presId="urn:microsoft.com/office/officeart/2008/layout/HorizontalMultiLevelHierarchy"/>
    <dgm:cxn modelId="{5FBFB39C-DEBD-47BD-A9F1-B6E9503CBDED}" type="presParOf" srcId="{B97AE549-1CBC-44E0-AA47-F0479F925238}" destId="{889568F5-1B49-48FB-AC65-F9EEBC3FD9E9}" srcOrd="6" destOrd="0" presId="urn:microsoft.com/office/officeart/2008/layout/HorizontalMultiLevelHierarchy"/>
    <dgm:cxn modelId="{819E39E1-0C6A-458D-A04C-FE1B9804A0DF}" type="presParOf" srcId="{889568F5-1B49-48FB-AC65-F9EEBC3FD9E9}" destId="{54B4693A-B840-440E-B606-BB05A234C1F4}" srcOrd="0" destOrd="0" presId="urn:microsoft.com/office/officeart/2008/layout/HorizontalMultiLevelHierarchy"/>
    <dgm:cxn modelId="{4EF7A170-D0A2-4EBE-857F-AE989485150B}" type="presParOf" srcId="{B97AE549-1CBC-44E0-AA47-F0479F925238}" destId="{26111C4E-E0BB-40F7-8548-152C13D62933}" srcOrd="7" destOrd="0" presId="urn:microsoft.com/office/officeart/2008/layout/HorizontalMultiLevelHierarchy"/>
    <dgm:cxn modelId="{CDDF83CA-5DEE-455E-A53B-60E6D9B6A166}" type="presParOf" srcId="{26111C4E-E0BB-40F7-8548-152C13D62933}" destId="{E7564B5E-84BC-4809-A6CE-CCC0D85EA5AC}" srcOrd="0" destOrd="0" presId="urn:microsoft.com/office/officeart/2008/layout/HorizontalMultiLevelHierarchy"/>
    <dgm:cxn modelId="{45E1B51F-B2A3-4F30-8649-9FF267A1370E}" type="presParOf" srcId="{26111C4E-E0BB-40F7-8548-152C13D62933}" destId="{0894ED91-32C6-47F7-BF3B-D213E2EE5805}" srcOrd="1" destOrd="0" presId="urn:microsoft.com/office/officeart/2008/layout/HorizontalMultiLevelHierarchy"/>
    <dgm:cxn modelId="{7406740F-D198-49FA-9BAE-315D8B847634}" type="presParOf" srcId="{B46D1304-5A2F-47A6-8D8C-8B8CEDB50111}" destId="{A7F9B219-7B79-443F-A5CF-DB7474756774}" srcOrd="1" destOrd="0" presId="urn:microsoft.com/office/officeart/2008/layout/HorizontalMultiLevelHierarchy"/>
    <dgm:cxn modelId="{2C694309-F81F-4C36-A732-099002792E75}" type="presParOf" srcId="{A7F9B219-7B79-443F-A5CF-DB7474756774}" destId="{EA375926-BB11-419C-9430-D5D130B05A96}" srcOrd="0" destOrd="0" presId="urn:microsoft.com/office/officeart/2008/layout/HorizontalMultiLevelHierarchy"/>
    <dgm:cxn modelId="{54F4ECA1-2470-49D4-B0B3-6135145486BE}" type="presParOf" srcId="{A7F9B219-7B79-443F-A5CF-DB7474756774}" destId="{B302D592-069D-4DAB-892F-F273EEE679A7}" srcOrd="1" destOrd="0" presId="urn:microsoft.com/office/officeart/2008/layout/HorizontalMultiLevelHierarchy"/>
    <dgm:cxn modelId="{08740387-AE33-4501-89C1-82E2C11CD3C6}" type="presParOf" srcId="{B302D592-069D-4DAB-892F-F273EEE679A7}" destId="{2ECFBF12-6BEA-4F89-A518-BDC467BFFDEA}" srcOrd="0" destOrd="0" presId="urn:microsoft.com/office/officeart/2008/layout/HorizontalMultiLevelHierarchy"/>
    <dgm:cxn modelId="{2E16C4EF-DE8F-4AEA-9CFC-3F0D8403F620}" type="presParOf" srcId="{2ECFBF12-6BEA-4F89-A518-BDC467BFFDEA}" destId="{93EEA955-652F-4B58-9E2A-5E62091BBBB8}" srcOrd="0" destOrd="0" presId="urn:microsoft.com/office/officeart/2008/layout/HorizontalMultiLevelHierarchy"/>
    <dgm:cxn modelId="{391E4473-1987-4290-AEA8-1E2951B6358F}" type="presParOf" srcId="{B302D592-069D-4DAB-892F-F273EEE679A7}" destId="{40EE75F2-5B97-4B12-8E30-FD6B03758FAB}" srcOrd="1" destOrd="0" presId="urn:microsoft.com/office/officeart/2008/layout/HorizontalMultiLevelHierarchy"/>
    <dgm:cxn modelId="{5343098E-D7D7-431C-BD0C-38308898703F}" type="presParOf" srcId="{40EE75F2-5B97-4B12-8E30-FD6B03758FAB}" destId="{C6564B01-9B1B-482E-9270-209CE9A7A92D}" srcOrd="0" destOrd="0" presId="urn:microsoft.com/office/officeart/2008/layout/HorizontalMultiLevelHierarchy"/>
    <dgm:cxn modelId="{70E228FE-503C-4672-BA21-16D054B26E3C}" type="presParOf" srcId="{40EE75F2-5B97-4B12-8E30-FD6B03758FAB}" destId="{37B0A70B-ADAD-467F-90ED-D5FC3ACB865F}" srcOrd="1" destOrd="0" presId="urn:microsoft.com/office/officeart/2008/layout/HorizontalMultiLevelHierarchy"/>
    <dgm:cxn modelId="{7C3369ED-A74E-461B-A841-55C03E47F9AE}" type="presParOf" srcId="{B302D592-069D-4DAB-892F-F273EEE679A7}" destId="{CCEA8479-AB1A-42C9-A7DF-5010F6691C0B}" srcOrd="2" destOrd="0" presId="urn:microsoft.com/office/officeart/2008/layout/HorizontalMultiLevelHierarchy"/>
    <dgm:cxn modelId="{42C39F85-B2D1-498D-8124-E203D9055C84}" type="presParOf" srcId="{CCEA8479-AB1A-42C9-A7DF-5010F6691C0B}" destId="{04951ECD-C0E5-4EA0-8C25-5F1B2666946F}" srcOrd="0" destOrd="0" presId="urn:microsoft.com/office/officeart/2008/layout/HorizontalMultiLevelHierarchy"/>
    <dgm:cxn modelId="{6CEBFBBE-09BE-4E54-9834-9CF2B6ED96B9}" type="presParOf" srcId="{B302D592-069D-4DAB-892F-F273EEE679A7}" destId="{1077A9D2-2D42-452F-831C-DF6E7C6C28E9}" srcOrd="3" destOrd="0" presId="urn:microsoft.com/office/officeart/2008/layout/HorizontalMultiLevelHierarchy"/>
    <dgm:cxn modelId="{C0AA04D8-3652-4FD3-A870-119AB7EBBA94}" type="presParOf" srcId="{1077A9D2-2D42-452F-831C-DF6E7C6C28E9}" destId="{BEA68783-4BF6-47A6-89EA-FA37FB4385C7}" srcOrd="0" destOrd="0" presId="urn:microsoft.com/office/officeart/2008/layout/HorizontalMultiLevelHierarchy"/>
    <dgm:cxn modelId="{B7395487-48FF-409B-B0A4-F82C50952C1E}" type="presParOf" srcId="{1077A9D2-2D42-452F-831C-DF6E7C6C28E9}" destId="{0C69E0F3-B1AD-4754-9C2C-44559F492DBC}" srcOrd="1" destOrd="0" presId="urn:microsoft.com/office/officeart/2008/layout/HorizontalMultiLevelHierarchy"/>
    <dgm:cxn modelId="{4992FE12-0EF9-4A19-A2BC-20D77F30D9D9}" type="presParOf" srcId="{B302D592-069D-4DAB-892F-F273EEE679A7}" destId="{C2132B80-C1CE-4700-B3A6-331BF87AEA3C}" srcOrd="4" destOrd="0" presId="urn:microsoft.com/office/officeart/2008/layout/HorizontalMultiLevelHierarchy"/>
    <dgm:cxn modelId="{0972B6D2-CC6F-42FC-B992-28EAB029C499}" type="presParOf" srcId="{C2132B80-C1CE-4700-B3A6-331BF87AEA3C}" destId="{00CB66EB-FBC6-443C-8160-6E00938ADD89}" srcOrd="0" destOrd="0" presId="urn:microsoft.com/office/officeart/2008/layout/HorizontalMultiLevelHierarchy"/>
    <dgm:cxn modelId="{1749008A-875B-4C7B-8572-453718239A7A}" type="presParOf" srcId="{B302D592-069D-4DAB-892F-F273EEE679A7}" destId="{70DF0799-D324-4C7F-9D97-44006225D115}" srcOrd="5" destOrd="0" presId="urn:microsoft.com/office/officeart/2008/layout/HorizontalMultiLevelHierarchy"/>
    <dgm:cxn modelId="{5BAA235D-1DEE-4468-8EE5-5B688A10234E}" type="presParOf" srcId="{70DF0799-D324-4C7F-9D97-44006225D115}" destId="{88B634F5-10A8-449B-8B9C-24FD8B75C650}" srcOrd="0" destOrd="0" presId="urn:microsoft.com/office/officeart/2008/layout/HorizontalMultiLevelHierarchy"/>
    <dgm:cxn modelId="{30DCCCC5-AABB-4AE8-977D-F4B8CF881251}" type="presParOf" srcId="{70DF0799-D324-4C7F-9D97-44006225D115}" destId="{7815FD4D-ED20-459B-9F1C-E1BD54B9B495}" srcOrd="1" destOrd="0" presId="urn:microsoft.com/office/officeart/2008/layout/HorizontalMultiLevelHierarchy"/>
    <dgm:cxn modelId="{051A7724-83A8-4FC7-B5CD-8BFBA270E558}" type="presParOf" srcId="{B302D592-069D-4DAB-892F-F273EEE679A7}" destId="{F031361A-CE3F-4846-8CF4-CD38A78FB0E9}" srcOrd="6" destOrd="0" presId="urn:microsoft.com/office/officeart/2008/layout/HorizontalMultiLevelHierarchy"/>
    <dgm:cxn modelId="{95294019-D2A0-4C01-8699-1B79FC79BC69}" type="presParOf" srcId="{F031361A-CE3F-4846-8CF4-CD38A78FB0E9}" destId="{4DB272A2-6378-4312-8DC4-99D75E23544F}" srcOrd="0" destOrd="0" presId="urn:microsoft.com/office/officeart/2008/layout/HorizontalMultiLevelHierarchy"/>
    <dgm:cxn modelId="{DE7D0ED5-10A1-4650-BC6E-D053C88A53E0}" type="presParOf" srcId="{B302D592-069D-4DAB-892F-F273EEE679A7}" destId="{6F063227-FA82-4AA3-845C-BC4C2D6A1887}" srcOrd="7" destOrd="0" presId="urn:microsoft.com/office/officeart/2008/layout/HorizontalMultiLevelHierarchy"/>
    <dgm:cxn modelId="{D4CC75E2-6114-419B-A64F-85507A479299}" type="presParOf" srcId="{6F063227-FA82-4AA3-845C-BC4C2D6A1887}" destId="{3C0517BA-1461-4251-80DB-1D3E7BF04FFB}" srcOrd="0" destOrd="0" presId="urn:microsoft.com/office/officeart/2008/layout/HorizontalMultiLevelHierarchy"/>
    <dgm:cxn modelId="{D20C0BA3-B0A0-4EDA-9364-F7EA1B063442}" type="presParOf" srcId="{6F063227-FA82-4AA3-845C-BC4C2D6A1887}" destId="{F86F2F0B-F717-46C8-9DA3-60E3BBB22040}" srcOrd="1" destOrd="0" presId="urn:microsoft.com/office/officeart/2008/layout/HorizontalMultiLevelHierarchy"/>
    <dgm:cxn modelId="{B77AEDF9-4246-43A9-ACF0-01D927991328}" type="presParOf" srcId="{B302D592-069D-4DAB-892F-F273EEE679A7}" destId="{482C9A73-800B-47D0-9AD9-F13B69577010}" srcOrd="8" destOrd="0" presId="urn:microsoft.com/office/officeart/2008/layout/HorizontalMultiLevelHierarchy"/>
    <dgm:cxn modelId="{D9B9EB22-0D62-4F4E-AB49-3390A09E73D0}" type="presParOf" srcId="{482C9A73-800B-47D0-9AD9-F13B69577010}" destId="{8DEA064A-C7E0-4300-AF89-D43CAF435C1B}" srcOrd="0" destOrd="0" presId="urn:microsoft.com/office/officeart/2008/layout/HorizontalMultiLevelHierarchy"/>
    <dgm:cxn modelId="{F1D02D5B-7DD5-4007-9B39-E20D8BD75EAC}" type="presParOf" srcId="{B302D592-069D-4DAB-892F-F273EEE679A7}" destId="{A20AFA66-C535-425E-9D69-E586ADC80AFA}" srcOrd="9" destOrd="0" presId="urn:microsoft.com/office/officeart/2008/layout/HorizontalMultiLevelHierarchy"/>
    <dgm:cxn modelId="{D5AA1A8F-B212-46CA-9763-FEA4D0577C4A}" type="presParOf" srcId="{A20AFA66-C535-425E-9D69-E586ADC80AFA}" destId="{68220D59-9EA5-4E23-96C1-9DBEA03C00E7}" srcOrd="0" destOrd="0" presId="urn:microsoft.com/office/officeart/2008/layout/HorizontalMultiLevelHierarchy"/>
    <dgm:cxn modelId="{05E36723-738E-4B6C-A771-19F208A02586}" type="presParOf" srcId="{A20AFA66-C535-425E-9D69-E586ADC80AFA}" destId="{91767C4C-C46C-4D71-8EE4-3C92616151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9A73-800B-47D0-9AD9-F13B69577010}">
      <dsp:nvSpPr>
        <dsp:cNvPr id="0" name=""/>
        <dsp:cNvSpPr/>
      </dsp:nvSpPr>
      <dsp:spPr>
        <a:xfrm>
          <a:off x="2408275" y="4086320"/>
          <a:ext cx="324534" cy="12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1236791"/>
              </a:lnTo>
              <a:lnTo>
                <a:pt x="324534" y="1236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575" y="4672749"/>
        <a:ext cx="63933" cy="63933"/>
      </dsp:txXfrm>
    </dsp:sp>
    <dsp:sp modelId="{F031361A-CE3F-4846-8CF4-CD38A78FB0E9}">
      <dsp:nvSpPr>
        <dsp:cNvPr id="0" name=""/>
        <dsp:cNvSpPr/>
      </dsp:nvSpPr>
      <dsp:spPr>
        <a:xfrm>
          <a:off x="2408275" y="4086320"/>
          <a:ext cx="324534" cy="618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618395"/>
              </a:lnTo>
              <a:lnTo>
                <a:pt x="324534" y="618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082" y="4378059"/>
        <a:ext cx="34919" cy="34919"/>
      </dsp:txXfrm>
    </dsp:sp>
    <dsp:sp modelId="{C2132B80-C1CE-4700-B3A6-331BF87AEA3C}">
      <dsp:nvSpPr>
        <dsp:cNvPr id="0" name=""/>
        <dsp:cNvSpPr/>
      </dsp:nvSpPr>
      <dsp:spPr>
        <a:xfrm>
          <a:off x="2408275" y="4040600"/>
          <a:ext cx="324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28" y="4078207"/>
        <a:ext cx="16226" cy="16226"/>
      </dsp:txXfrm>
    </dsp:sp>
    <dsp:sp modelId="{CCEA8479-AB1A-42C9-A7DF-5010F6691C0B}">
      <dsp:nvSpPr>
        <dsp:cNvPr id="0" name=""/>
        <dsp:cNvSpPr/>
      </dsp:nvSpPr>
      <dsp:spPr>
        <a:xfrm>
          <a:off x="2408275" y="3467925"/>
          <a:ext cx="324534" cy="618395"/>
        </a:xfrm>
        <a:custGeom>
          <a:avLst/>
          <a:gdLst/>
          <a:ahLst/>
          <a:cxnLst/>
          <a:rect l="0" t="0" r="0" b="0"/>
          <a:pathLst>
            <a:path>
              <a:moveTo>
                <a:pt x="0" y="618395"/>
              </a:moveTo>
              <a:lnTo>
                <a:pt x="162267" y="618395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082" y="3759663"/>
        <a:ext cx="34919" cy="34919"/>
      </dsp:txXfrm>
    </dsp:sp>
    <dsp:sp modelId="{2ECFBF12-6BEA-4F89-A518-BDC467BFFDEA}">
      <dsp:nvSpPr>
        <dsp:cNvPr id="0" name=""/>
        <dsp:cNvSpPr/>
      </dsp:nvSpPr>
      <dsp:spPr>
        <a:xfrm>
          <a:off x="2408275" y="2849529"/>
          <a:ext cx="324534" cy="1236791"/>
        </a:xfrm>
        <a:custGeom>
          <a:avLst/>
          <a:gdLst/>
          <a:ahLst/>
          <a:cxnLst/>
          <a:rect l="0" t="0" r="0" b="0"/>
          <a:pathLst>
            <a:path>
              <a:moveTo>
                <a:pt x="0" y="1236791"/>
              </a:moveTo>
              <a:lnTo>
                <a:pt x="162267" y="1236791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575" y="3435958"/>
        <a:ext cx="63933" cy="63933"/>
      </dsp:txXfrm>
    </dsp:sp>
    <dsp:sp modelId="{889568F5-1B49-48FB-AC65-F9EEBC3FD9E9}">
      <dsp:nvSpPr>
        <dsp:cNvPr id="0" name=""/>
        <dsp:cNvSpPr/>
      </dsp:nvSpPr>
      <dsp:spPr>
        <a:xfrm>
          <a:off x="2408275" y="1303540"/>
          <a:ext cx="324534" cy="92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927593"/>
              </a:lnTo>
              <a:lnTo>
                <a:pt x="324534" y="927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973" y="1742768"/>
        <a:ext cx="49136" cy="49136"/>
      </dsp:txXfrm>
    </dsp:sp>
    <dsp:sp modelId="{01207A23-969C-450A-ACA7-FFB7C86587A5}">
      <dsp:nvSpPr>
        <dsp:cNvPr id="0" name=""/>
        <dsp:cNvSpPr/>
      </dsp:nvSpPr>
      <dsp:spPr>
        <a:xfrm>
          <a:off x="2408275" y="1303540"/>
          <a:ext cx="324534" cy="309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309197"/>
              </a:lnTo>
              <a:lnTo>
                <a:pt x="324534" y="309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335" y="1446932"/>
        <a:ext cx="22412" cy="22412"/>
      </dsp:txXfrm>
    </dsp:sp>
    <dsp:sp modelId="{EF64B0E4-51CE-416C-B888-D2CF69F4B649}">
      <dsp:nvSpPr>
        <dsp:cNvPr id="0" name=""/>
        <dsp:cNvSpPr/>
      </dsp:nvSpPr>
      <dsp:spPr>
        <a:xfrm>
          <a:off x="2408275" y="994342"/>
          <a:ext cx="324534" cy="309197"/>
        </a:xfrm>
        <a:custGeom>
          <a:avLst/>
          <a:gdLst/>
          <a:ahLst/>
          <a:cxnLst/>
          <a:rect l="0" t="0" r="0" b="0"/>
          <a:pathLst>
            <a:path>
              <a:moveTo>
                <a:pt x="0" y="309197"/>
              </a:moveTo>
              <a:lnTo>
                <a:pt x="162267" y="309197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335" y="1137735"/>
        <a:ext cx="22412" cy="22412"/>
      </dsp:txXfrm>
    </dsp:sp>
    <dsp:sp modelId="{A66292E7-A6F4-4869-9596-AD9D546BF0F6}">
      <dsp:nvSpPr>
        <dsp:cNvPr id="0" name=""/>
        <dsp:cNvSpPr/>
      </dsp:nvSpPr>
      <dsp:spPr>
        <a:xfrm>
          <a:off x="2408275" y="375946"/>
          <a:ext cx="324534" cy="927593"/>
        </a:xfrm>
        <a:custGeom>
          <a:avLst/>
          <a:gdLst/>
          <a:ahLst/>
          <a:cxnLst/>
          <a:rect l="0" t="0" r="0" b="0"/>
          <a:pathLst>
            <a:path>
              <a:moveTo>
                <a:pt x="0" y="927593"/>
              </a:moveTo>
              <a:lnTo>
                <a:pt x="162267" y="927593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973" y="815175"/>
        <a:ext cx="49136" cy="49136"/>
      </dsp:txXfrm>
    </dsp:sp>
    <dsp:sp modelId="{EC06C114-12B7-48DE-97F7-745C707B53DB}">
      <dsp:nvSpPr>
        <dsp:cNvPr id="0" name=""/>
        <dsp:cNvSpPr/>
      </dsp:nvSpPr>
      <dsp:spPr>
        <a:xfrm rot="16200000">
          <a:off x="859031" y="1056181"/>
          <a:ext cx="2603771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ORM</a:t>
          </a:r>
        </a:p>
      </dsp:txBody>
      <dsp:txXfrm>
        <a:off x="859031" y="1056181"/>
        <a:ext cx="2603771" cy="494716"/>
      </dsp:txXfrm>
    </dsp:sp>
    <dsp:sp modelId="{3B748B0A-7DB7-46A6-9902-520C3EC83555}">
      <dsp:nvSpPr>
        <dsp:cNvPr id="0" name=""/>
        <dsp:cNvSpPr/>
      </dsp:nvSpPr>
      <dsp:spPr>
        <a:xfrm>
          <a:off x="2732809" y="128588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EF6</a:t>
          </a:r>
        </a:p>
      </dsp:txBody>
      <dsp:txXfrm>
        <a:off x="2732809" y="128588"/>
        <a:ext cx="1622670" cy="494716"/>
      </dsp:txXfrm>
    </dsp:sp>
    <dsp:sp modelId="{53B425F0-C865-4ACE-8406-432F58805B96}">
      <dsp:nvSpPr>
        <dsp:cNvPr id="0" name=""/>
        <dsp:cNvSpPr/>
      </dsp:nvSpPr>
      <dsp:spPr>
        <a:xfrm>
          <a:off x="2732809" y="746984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DevExpress XPO</a:t>
          </a:r>
        </a:p>
      </dsp:txBody>
      <dsp:txXfrm>
        <a:off x="2732809" y="746984"/>
        <a:ext cx="1622670" cy="494716"/>
      </dsp:txXfrm>
    </dsp:sp>
    <dsp:sp modelId="{3866128E-0F17-4D1F-ADC8-C6FB05D61342}">
      <dsp:nvSpPr>
        <dsp:cNvPr id="0" name=""/>
        <dsp:cNvSpPr/>
      </dsp:nvSpPr>
      <dsp:spPr>
        <a:xfrm>
          <a:off x="2732809" y="1365379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LLBLGen</a:t>
          </a:r>
          <a:endParaRPr lang="en-US" sz="1600" kern="1200" dirty="0"/>
        </a:p>
      </dsp:txBody>
      <dsp:txXfrm>
        <a:off x="2732809" y="1365379"/>
        <a:ext cx="1622670" cy="494716"/>
      </dsp:txXfrm>
    </dsp:sp>
    <dsp:sp modelId="{E7564B5E-84BC-4809-A6CE-CCC0D85EA5AC}">
      <dsp:nvSpPr>
        <dsp:cNvPr id="0" name=""/>
        <dsp:cNvSpPr/>
      </dsp:nvSpPr>
      <dsp:spPr>
        <a:xfrm>
          <a:off x="2732809" y="1983775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*NHibernate</a:t>
          </a:r>
        </a:p>
      </dsp:txBody>
      <dsp:txXfrm>
        <a:off x="2732809" y="1983775"/>
        <a:ext cx="1622670" cy="494716"/>
      </dsp:txXfrm>
    </dsp:sp>
    <dsp:sp modelId="{EA375926-BB11-419C-9430-D5D130B05A96}">
      <dsp:nvSpPr>
        <dsp:cNvPr id="0" name=""/>
        <dsp:cNvSpPr/>
      </dsp:nvSpPr>
      <dsp:spPr>
        <a:xfrm rot="16200000">
          <a:off x="859031" y="3838962"/>
          <a:ext cx="2603771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 ORM</a:t>
          </a:r>
        </a:p>
      </dsp:txBody>
      <dsp:txXfrm>
        <a:off x="859031" y="3838962"/>
        <a:ext cx="2603771" cy="494716"/>
      </dsp:txXfrm>
    </dsp:sp>
    <dsp:sp modelId="{C6564B01-9B1B-482E-9270-209CE9A7A92D}">
      <dsp:nvSpPr>
        <dsp:cNvPr id="0" name=""/>
        <dsp:cNvSpPr/>
      </dsp:nvSpPr>
      <dsp:spPr>
        <a:xfrm>
          <a:off x="2732809" y="2602171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Dapper</a:t>
          </a:r>
        </a:p>
      </dsp:txBody>
      <dsp:txXfrm>
        <a:off x="2732809" y="2602171"/>
        <a:ext cx="1622670" cy="494716"/>
      </dsp:txXfrm>
    </dsp:sp>
    <dsp:sp modelId="{BEA68783-4BF6-47A6-89EA-FA37FB4385C7}">
      <dsp:nvSpPr>
        <dsp:cNvPr id="0" name=""/>
        <dsp:cNvSpPr/>
      </dsp:nvSpPr>
      <dsp:spPr>
        <a:xfrm>
          <a:off x="2732809" y="3220566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Massive</a:t>
          </a:r>
        </a:p>
      </dsp:txBody>
      <dsp:txXfrm>
        <a:off x="2732809" y="3220566"/>
        <a:ext cx="1622670" cy="494716"/>
      </dsp:txXfrm>
    </dsp:sp>
    <dsp:sp modelId="{88B634F5-10A8-449B-8B9C-24FD8B75C650}">
      <dsp:nvSpPr>
        <dsp:cNvPr id="0" name=""/>
        <dsp:cNvSpPr/>
      </dsp:nvSpPr>
      <dsp:spPr>
        <a:xfrm>
          <a:off x="2732809" y="3838962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Peta </a:t>
          </a:r>
          <a:r>
            <a:rPr lang="en-US" sz="1600" kern="1200" dirty="0" err="1"/>
            <a:t>Poco</a:t>
          </a:r>
          <a:endParaRPr lang="en-US" sz="1600" kern="1200" dirty="0"/>
        </a:p>
      </dsp:txBody>
      <dsp:txXfrm>
        <a:off x="2732809" y="3838962"/>
        <a:ext cx="1622670" cy="494716"/>
      </dsp:txXfrm>
    </dsp:sp>
    <dsp:sp modelId="{3C0517BA-1461-4251-80DB-1D3E7BF04FFB}">
      <dsp:nvSpPr>
        <dsp:cNvPr id="0" name=""/>
        <dsp:cNvSpPr/>
      </dsp:nvSpPr>
      <dsp:spPr>
        <a:xfrm>
          <a:off x="2732809" y="4457358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LINQ to DB</a:t>
          </a:r>
          <a:endParaRPr lang="en-US" sz="1600" kern="1200" dirty="0"/>
        </a:p>
      </dsp:txBody>
      <dsp:txXfrm>
        <a:off x="2732809" y="4457358"/>
        <a:ext cx="1622670" cy="494716"/>
      </dsp:txXfrm>
    </dsp:sp>
    <dsp:sp modelId="{68220D59-9EA5-4E23-96C1-9DBEA03C00E7}">
      <dsp:nvSpPr>
        <dsp:cNvPr id="0" name=""/>
        <dsp:cNvSpPr/>
      </dsp:nvSpPr>
      <dsp:spPr>
        <a:xfrm>
          <a:off x="2732809" y="5075753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Artisan.ORM</a:t>
          </a:r>
          <a:endParaRPr lang="en-US" sz="1600" kern="1200" dirty="0"/>
        </a:p>
      </dsp:txBody>
      <dsp:txXfrm>
        <a:off x="2732809" y="5075753"/>
        <a:ext cx="1622670" cy="49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0878-7158-464C-82B0-E4F344B2A4B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F2DE-2C56-4647-B115-77230C47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D3F-AA87-471C-A211-8A674220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46EFC-170E-4AA6-8893-D2AB7C38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AC59-87C9-41C5-BBF7-794E9E23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252F-7B2B-4E7A-ABA8-F3010134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B6F9-04A0-42A3-A634-8983664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3BC0-7A0D-4BB8-B575-03D3568F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A7917-6600-4E4C-A3EE-321A5CEB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FE58-DEB1-4AE9-92FF-A9067C2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051-BB7A-460F-B9A3-9B2543CD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98AD-83CD-490E-8571-03E47CF2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CD30E-0626-4569-BBE9-A40E3410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A5BF4-A0FD-4773-8544-B1AE1060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70C-2785-4344-AED3-5FDE6D3B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DF8F-842D-42E1-98D3-510CCD39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D773-7B23-40CF-8850-27100E36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83E-324B-4933-B0FE-3754591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690D-77EC-421D-933F-42746E8A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4A47-85BF-4692-9F50-773AE29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DA1C-445E-43B5-93BC-C0FAF2A4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602D-62CE-453B-AA86-356DA869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2435-3511-462D-8D81-7976F605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1879-7B34-406B-861E-056DD790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99C8-1963-4992-8020-EBC11F3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4579-6D75-44CA-8518-96438962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61DC-FB64-45B7-A8D4-26111E38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A17C-8A7C-4D79-A630-2AAED01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6DF0-A9F0-4530-944C-12A0076AA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0948-907D-4904-B832-B26BBDC6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895-7646-4783-866B-EA686379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1FA3-7011-4E10-A04C-F3F4E66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6FE5-A058-45B5-8016-9BF2203A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F53-1B4D-4CAD-A655-6F0086E3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5572-AB9E-49E1-A689-2A18B46A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D481-C199-4212-B70D-376E5AC16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69AC7-96EC-4E7E-9ED4-00EE8D3D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6459-1548-42B0-A62E-B1C76422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757B-4234-48B9-9EB1-6BEA1EF1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AAC4B-4F69-415F-BFC3-6F9D6E4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18A5F-A082-4218-BFDB-815426B2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A9D-6101-452B-B068-E05E0900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29EA-3719-4E0A-8EF1-0F9609AE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6C56-797E-4205-8EBC-10888AC5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B3E7-F764-46B7-88F8-3ADA869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27F7-A7F3-4B93-B3E4-944E191D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2D9A9-3D7A-4F44-977B-0074943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9ACA-CF5F-4989-990D-F1D93D57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78A6-1195-431E-BB6D-F270EF4B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A75-FA13-45E4-85FD-77A79A49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7AC8-5C0B-4158-B840-D2BEF7C1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AC33-BD61-4142-BA79-D0C34095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752A-F953-4274-B7D8-8491B84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9625-4EED-43EE-822D-837D6B69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A18-192E-4FE2-BCD2-0C6DF04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5F20E-521B-4C3E-B58D-93AF28BD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4E9F-0042-4B0A-AB25-06C1143A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C3FB-36FB-445A-8570-892464B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AF0E-B9BD-4B59-9FFB-1B49749F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AAC5-EBA3-48A0-9734-4CCC783C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1D60A-DFD5-486B-9244-8A1C4CA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EFDD-CBF4-46E4-A4F2-3751BF3D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7527-E229-4919-800F-946BA422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45A8-9405-44E1-8476-FCAF3E8CD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C8CA-6B80-461F-A876-4D628A2B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dsegan@m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/blob/master/roadmap.md" TargetMode="External"/><Relationship Id="rId2" Type="http://schemas.openxmlformats.org/officeDocument/2006/relationships/hyperlink" Target="https://github.com/aspnet/Announcements/issues/3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dotnet/2018/05/07/net-core-3-and-support-for-windows-desktop-applicatio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core-and-ef6/featu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8C5B-25DE-4967-85EE-690B07C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8D036-EC73-4C6B-A76C-BF18E07CE71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5BBC-606F-49D2-A48B-7B661DCC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New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DB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6FB71-F8A5-4A50-95CB-E03F5A2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EF Core Alternatives…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1A66286-2D51-447D-B42D-1B7790B2F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4285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76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Tooling: Visual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EF Core Tooling: CLI / VS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1: Tooling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77425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2: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Basics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40922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3C1B86BC-1DA4-4DFD-8B74-31640BD63A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4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78C93-F2E4-48D7-82F7-3C4C29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Daniel Segan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DA29C0-1CDA-472D-8187-519B7CE9EC13}"/>
              </a:ext>
            </a:extLst>
          </p:cNvPr>
          <p:cNvSpPr txBox="1"/>
          <p:nvPr/>
        </p:nvSpPr>
        <p:spPr>
          <a:xfrm>
            <a:off x="645469" y="5530334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dsegan@me.com</a:t>
            </a:r>
            <a:r>
              <a:rPr lang="en-US" dirty="0"/>
              <a:t> | </a:t>
            </a:r>
            <a:r>
              <a:rPr lang="en-US" dirty="0">
                <a:solidFill>
                  <a:schemeClr val="tx2"/>
                </a:solidFill>
                <a:latin typeface="Font Awesome 5 Brands" panose="02000503000000000000" pitchFamily="2" charset="0"/>
              </a:rPr>
              <a:t></a:t>
            </a:r>
            <a:r>
              <a:rPr lang="en-US" dirty="0">
                <a:solidFill>
                  <a:srgbClr val="495057"/>
                </a:solidFill>
                <a:latin typeface="Font Awesome 5 Brands" panose="02000503000000000000" pitchFamily="2" charset="0"/>
              </a:rPr>
              <a:t>  </a:t>
            </a:r>
            <a:r>
              <a:rPr lang="en-US" dirty="0">
                <a:solidFill>
                  <a:srgbClr val="495057"/>
                </a:solidFill>
              </a:rPr>
              <a:t> </a:t>
            </a:r>
            <a:r>
              <a:rPr lang="en-US" dirty="0"/>
              <a:t>@</a:t>
            </a:r>
            <a:r>
              <a:rPr lang="en-US" dirty="0" err="1"/>
              <a:t>dsegan</a:t>
            </a:r>
            <a:r>
              <a:rPr lang="en-US" dirty="0"/>
              <a:t> | </a:t>
            </a:r>
            <a:r>
              <a:rPr lang="en-US" dirty="0">
                <a:solidFill>
                  <a:schemeClr val="tx2"/>
                </a:solidFill>
                <a:latin typeface="Font Awesome 5 Brands" panose="02000503000000000000" pitchFamily="2" charset="0"/>
              </a:rPr>
              <a:t></a:t>
            </a:r>
            <a:r>
              <a:rPr lang="en-US" dirty="0"/>
              <a:t> </a:t>
            </a:r>
            <a:r>
              <a:rPr lang="en-US" dirty="0" err="1"/>
              <a:t>danielsegan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9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3: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Migrations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362504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 4: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Complex Relationships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308683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40-56ED-402E-9501-43800A5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149-4721-4923-9048-E6B97A89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Brief history of Entity Framework</a:t>
            </a:r>
          </a:p>
          <a:p>
            <a:r>
              <a:rPr lang="en-US" sz="2400" dirty="0"/>
              <a:t>EF Core vs EF 6</a:t>
            </a:r>
          </a:p>
          <a:p>
            <a:r>
              <a:rPr lang="en-US" sz="2400" dirty="0"/>
              <a:t>New Tooling</a:t>
            </a:r>
          </a:p>
          <a:p>
            <a:r>
              <a:rPr lang="en-US" sz="2400" dirty="0"/>
              <a:t>The Basics</a:t>
            </a:r>
          </a:p>
          <a:p>
            <a:r>
              <a:rPr lang="en-US" sz="2400" dirty="0"/>
              <a:t>Migrations</a:t>
            </a:r>
          </a:p>
          <a:p>
            <a:r>
              <a:rPr lang="en-US" sz="2400" dirty="0"/>
              <a:t>Complex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959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2354B-6C74-4A55-88C1-96B8198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History: Entity Framework v1 – v6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480741C-5453-4FB5-B152-FAF829B1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40-56ED-402E-9501-43800A5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EF 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149-4721-4923-9048-E6B97A89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Lightweight, extensible, cross-platform</a:t>
            </a:r>
          </a:p>
          <a:p>
            <a:r>
              <a:rPr lang="en-US" sz="2400" dirty="0"/>
              <a:t>Similar developer experience</a:t>
            </a:r>
          </a:p>
          <a:p>
            <a:r>
              <a:rPr lang="en-US" sz="2400" dirty="0"/>
              <a:t>Entirely new codebase</a:t>
            </a:r>
          </a:p>
          <a:p>
            <a:r>
              <a:rPr lang="en-US" sz="2400" dirty="0"/>
              <a:t>Not as mature</a:t>
            </a:r>
          </a:p>
          <a:p>
            <a:r>
              <a:rPr lang="en-US" sz="2400" dirty="0"/>
              <a:t>Some features missing; Some deprecated</a:t>
            </a:r>
          </a:p>
          <a:p>
            <a:r>
              <a:rPr lang="en-US" sz="2400" dirty="0"/>
              <a:t>SQL Generation has changed</a:t>
            </a:r>
          </a:p>
        </p:txBody>
      </p:sp>
    </p:spTree>
    <p:extLst>
      <p:ext uri="{BB962C8B-B14F-4D97-AF65-F5344CB8AC3E}">
        <p14:creationId xmlns:p14="http://schemas.microsoft.com/office/powerpoint/2010/main" val="9431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018-C246-4DE2-92EB-DF227E90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Entity Framework Core v1 – v2.1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09E0-6DB2-48D8-8349-BD0D0815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018-C246-4DE2-92EB-DF227E90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Entity Framework Core v2.2 &amp;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09E0-6DB2-48D8-8349-BD0D0815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v2.2 will be next minor version</a:t>
            </a:r>
          </a:p>
          <a:p>
            <a:pPr lvl="1"/>
            <a:r>
              <a:rPr lang="en-US" dirty="0">
                <a:hlinkClick r:id="rId2"/>
              </a:rPr>
              <a:t>small release</a:t>
            </a:r>
            <a:endParaRPr lang="en-US" dirty="0"/>
          </a:p>
          <a:p>
            <a:pPr lvl="1"/>
            <a:r>
              <a:rPr lang="en-US" dirty="0"/>
              <a:t>before end of year 2018 (currently preview)</a:t>
            </a:r>
          </a:p>
          <a:p>
            <a:r>
              <a:rPr lang="en-US" dirty="0"/>
              <a:t>EF Core v3 will be the next major version </a:t>
            </a:r>
          </a:p>
          <a:p>
            <a:pPr lvl="1"/>
            <a:r>
              <a:rPr lang="en-US" dirty="0"/>
              <a:t>Synchronized with </a:t>
            </a:r>
            <a:r>
              <a:rPr lang="en-US" dirty="0" err="1">
                <a:hlinkClick r:id="rId3"/>
              </a:rPr>
              <a:t>.Net</a:t>
            </a:r>
            <a:r>
              <a:rPr lang="en-US" dirty="0">
                <a:hlinkClick r:id="rId3"/>
              </a:rPr>
              <a:t> Core </a:t>
            </a:r>
            <a:r>
              <a:rPr lang="en-US" dirty="0"/>
              <a:t>and </a:t>
            </a:r>
            <a:r>
              <a:rPr lang="en-US" dirty="0" err="1"/>
              <a:t>ASP.Net</a:t>
            </a:r>
            <a:r>
              <a:rPr lang="en-US" dirty="0"/>
              <a:t> Core </a:t>
            </a:r>
            <a:r>
              <a:rPr lang="en-US" dirty="0">
                <a:hlinkClick r:id="rId4"/>
              </a:rPr>
              <a:t>schedule</a:t>
            </a:r>
            <a:endParaRPr lang="en-US" dirty="0"/>
          </a:p>
          <a:p>
            <a:pPr lvl="1"/>
            <a:r>
              <a:rPr lang="en-US" dirty="0"/>
              <a:t>Expected Q1 – Q2 2019</a:t>
            </a:r>
          </a:p>
        </p:txBody>
      </p:sp>
    </p:spTree>
    <p:extLst>
      <p:ext uri="{BB962C8B-B14F-4D97-AF65-F5344CB8AC3E}">
        <p14:creationId xmlns:p14="http://schemas.microsoft.com/office/powerpoint/2010/main" val="37400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67C3-C00E-4279-BD9C-E1177A7A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vs. 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96B6-937D-4DE4-A6AC-36E36DAE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Comprehensive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Missing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27">
      <a:majorFont>
        <a:latin typeface="Fjalla One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A5C0FF-7D4A-4C4C-BA26-1527EE2DC1DD}">
  <we:reference id="wa104178141" version="3.10.0.124" store="en-US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373</Words>
  <Application>Microsoft Office PowerPoint</Application>
  <PresentationFormat>Widescreen</PresentationFormat>
  <Paragraphs>94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Fjalla One</vt:lpstr>
      <vt:lpstr>Noto Sans</vt:lpstr>
      <vt:lpstr>Calibri</vt:lpstr>
      <vt:lpstr>Arial</vt:lpstr>
      <vt:lpstr>Font Awesome 5 Brands</vt:lpstr>
      <vt:lpstr>Office Theme</vt:lpstr>
      <vt:lpstr>PowerPoint Presentation</vt:lpstr>
      <vt:lpstr>Daniel Segan</vt:lpstr>
      <vt:lpstr>Overview</vt:lpstr>
      <vt:lpstr>History: Entity Framework v1 – v6</vt:lpstr>
      <vt:lpstr>EF Core</vt:lpstr>
      <vt:lpstr>History: Entity Framework Core v1 – v2.1</vt:lpstr>
      <vt:lpstr>Roadmap: Entity Framework Core v2.2 &amp; v3</vt:lpstr>
      <vt:lpstr>EF6 vs. EF Core</vt:lpstr>
      <vt:lpstr>EF Core Missing Stuff…</vt:lpstr>
      <vt:lpstr>EF Core New Stuff…</vt:lpstr>
      <vt:lpstr>EF Core DB Support</vt:lpstr>
      <vt:lpstr>EF Core Performance </vt:lpstr>
      <vt:lpstr>Some EF Core Alternatives…</vt:lpstr>
      <vt:lpstr>EF Core Concepts </vt:lpstr>
      <vt:lpstr>EF Core Concepts </vt:lpstr>
      <vt:lpstr>EF Core Tooling: Visual Studio </vt:lpstr>
      <vt:lpstr>EF Core Tooling: CLI / VS Code</vt:lpstr>
      <vt:lpstr>Demo 1: Tooling</vt:lpstr>
      <vt:lpstr>Demo 2:  Basics</vt:lpstr>
      <vt:lpstr>Demo 3:  Migrations</vt:lpstr>
      <vt:lpstr>Demo 4:  Complex Relationships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Segan</dc:creator>
  <cp:lastModifiedBy>Daniel Segan</cp:lastModifiedBy>
  <cp:revision>6</cp:revision>
  <dcterms:created xsi:type="dcterms:W3CDTF">2018-09-30T22:01:45Z</dcterms:created>
  <dcterms:modified xsi:type="dcterms:W3CDTF">2018-09-30T22:52:10Z</dcterms:modified>
</cp:coreProperties>
</file>