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8" r:id="rId8"/>
    <p:sldId id="327" r:id="rId9"/>
    <p:sldId id="329" r:id="rId10"/>
    <p:sldId id="330" r:id="rId11"/>
    <p:sldId id="331" r:id="rId12"/>
    <p:sldId id="313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3" autoAdjust="0"/>
  </p:normalViewPr>
  <p:slideViewPr>
    <p:cSldViewPr snapToGrid="0">
      <p:cViewPr>
        <p:scale>
          <a:sx n="76" d="100"/>
          <a:sy n="76" d="100"/>
        </p:scale>
        <p:origin x="714" y="45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11/24/2022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4057080" cy="2033077"/>
          </a:xfrm>
        </p:spPr>
        <p:txBody>
          <a:bodyPr/>
          <a:lstStyle/>
          <a:p>
            <a:r>
              <a:rPr lang="en-US" sz="4000" dirty="0"/>
              <a:t>PROJECT PRESENTATION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 4323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 29, 2022</a:t>
            </a:r>
          </a:p>
          <a:p>
            <a:r>
              <a:rPr lang="en-US" dirty="0" err="1"/>
              <a:t>Shaheer</a:t>
            </a:r>
            <a:r>
              <a:rPr lang="en-US" dirty="0"/>
              <a:t> Khan, Daniel Onitilo, </a:t>
            </a:r>
            <a:r>
              <a:rPr lang="en-US" dirty="0" err="1"/>
              <a:t>Oluwatobiloba</a:t>
            </a:r>
            <a:r>
              <a:rPr lang="en-US" dirty="0"/>
              <a:t> </a:t>
            </a:r>
            <a:r>
              <a:rPr lang="en-US" dirty="0" err="1"/>
              <a:t>Oladunjoye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101" y="2172478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Thank you for listening!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Background and Research goal</a:t>
            </a:r>
          </a:p>
          <a:p>
            <a:r>
              <a:rPr lang="en-US" dirty="0"/>
              <a:t>Dataset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Closing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441372" cy="1963212"/>
          </a:xfrm>
        </p:spPr>
        <p:txBody>
          <a:bodyPr/>
          <a:lstStyle/>
          <a:p>
            <a:r>
              <a:rPr lang="en-US" dirty="0"/>
              <a:t>Background and Research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920846"/>
            <a:ext cx="4275138" cy="3560763"/>
          </a:xfrm>
        </p:spPr>
        <p:txBody>
          <a:bodyPr/>
          <a:lstStyle/>
          <a:p>
            <a:r>
              <a:rPr lang="en-US" sz="1600" dirty="0"/>
              <a:t>We initially looked at a wide variety of topics, including sports, crime, and academics.</a:t>
            </a:r>
          </a:p>
          <a:p>
            <a:r>
              <a:rPr lang="en-US" sz="1600" dirty="0"/>
              <a:t>Our research centers on wage statistics across the U.S. working population.</a:t>
            </a:r>
          </a:p>
          <a:p>
            <a:r>
              <a:rPr lang="en-US" sz="1600" dirty="0"/>
              <a:t>One aspect of our research is to determine the factors that are most relevant to a person’s wage.</a:t>
            </a:r>
          </a:p>
          <a:p>
            <a:r>
              <a:rPr lang="en-US" sz="1600" dirty="0"/>
              <a:t>This is done with the aim of predicting where a random U.S. resident ranks in comparison to the median wage value.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06" y="805213"/>
            <a:ext cx="4181066" cy="1540696"/>
          </a:xfrm>
        </p:spPr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950" y="1785729"/>
            <a:ext cx="4275138" cy="3560763"/>
          </a:xfrm>
        </p:spPr>
        <p:txBody>
          <a:bodyPr/>
          <a:lstStyle/>
          <a:p>
            <a:r>
              <a:rPr lang="en-US" sz="1600" dirty="0"/>
              <a:t>The selected dataset is the </a:t>
            </a:r>
            <a:r>
              <a:rPr lang="en-US" sz="1600" dirty="0">
                <a:hlinkClick r:id="rId2"/>
              </a:rPr>
              <a:t>Census Income Dataset</a:t>
            </a:r>
            <a:endParaRPr lang="en-US" sz="1600" dirty="0"/>
          </a:p>
          <a:p>
            <a:r>
              <a:rPr lang="en-US" sz="1600" dirty="0"/>
              <a:t>It has 48,842 observations and 14 variables.</a:t>
            </a:r>
          </a:p>
          <a:p>
            <a:r>
              <a:rPr lang="en-US" sz="1600" dirty="0"/>
              <a:t>The 14 variables consist of 13 independent variables and 1 dependent variable.</a:t>
            </a:r>
          </a:p>
          <a:p>
            <a:r>
              <a:rPr lang="en-US" sz="1600" dirty="0"/>
              <a:t>Some variables include age, education, marital status, etc.</a:t>
            </a:r>
          </a:p>
          <a:p>
            <a:r>
              <a:rPr lang="en-US" sz="1600" dirty="0"/>
              <a:t>It is sourced from the UCI Machine Learning Repository.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357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030C90-5B20-EECD-95F7-4DF2906765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“one-hot-encoded” the data set</a:t>
            </a:r>
          </a:p>
          <a:p>
            <a:r>
              <a:rPr lang="en-US" dirty="0"/>
              <a:t>“Adult” was the codename assigned to the dataset</a:t>
            </a:r>
          </a:p>
          <a:p>
            <a:r>
              <a:rPr lang="en-US" dirty="0"/>
              <a:t>The goal of this is essentially to clean and simplify the dataset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56897-81BA-7BA7-DA76-3DFBF40E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C4318E1-0B32-D491-0E21-0F040CE6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13" y="606125"/>
            <a:ext cx="5362614" cy="275750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4F2ED9C-E8EA-9594-8EF2-44B405A7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13" y="3363633"/>
            <a:ext cx="5362614" cy="22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CC48B-E4B7-FFCC-BE5C-ED19F4E4A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Before and after visualizations of the “cleaning process”</a:t>
            </a:r>
          </a:p>
          <a:p>
            <a:r>
              <a:rPr lang="en-US" dirty="0"/>
              <a:t>We proceeded to scale the data set because of large scale observations such as “final-weight”, “capital gain”, and “capital loss”</a:t>
            </a:r>
          </a:p>
          <a:p>
            <a:r>
              <a:rPr lang="en-US" dirty="0"/>
              <a:t>This was done with the intent to normalize the data.</a:t>
            </a:r>
          </a:p>
          <a:p>
            <a:r>
              <a:rPr lang="en-US" dirty="0"/>
              <a:t> With this process out of the way, we proceeded to perform the KNN-Modeling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AEE06-BCBE-58FC-A887-67D90925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 descr="A picture containing text, computer, synthesizer&#10;&#10;Description automatically generated">
            <a:extLst>
              <a:ext uri="{FF2B5EF4-FFF2-40B4-BE49-F238E27FC236}">
                <a16:creationId xmlns:a16="http://schemas.microsoft.com/office/drawing/2014/main" id="{288958EE-67DF-0715-1D44-B392E22F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8169"/>
            <a:ext cx="5053128" cy="1855010"/>
          </a:xfrm>
          <a:prstGeom prst="rect">
            <a:avLst/>
          </a:prstGeom>
        </p:spPr>
      </p:pic>
      <p:pic>
        <p:nvPicPr>
          <p:cNvPr id="8" name="Picture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AC9B31C-FD43-5E29-A3B0-A15BCA32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48" y="3770459"/>
            <a:ext cx="5665484" cy="1116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4E48D-8D6F-DAC9-BF48-414A149B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47" y="4887310"/>
            <a:ext cx="5577833" cy="19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8F39B7-6CB9-E1D5-57BE-59C9A573AB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supervised learning approach lets us classify salaries of people in two categories: ( &gt; 50K or &lt; 50K)</a:t>
            </a:r>
          </a:p>
          <a:p>
            <a:r>
              <a:rPr lang="en-US" dirty="0"/>
              <a:t>We ran the KNN algorithm with a validation set different k values to find an optimal value.</a:t>
            </a:r>
          </a:p>
          <a:p>
            <a:r>
              <a:rPr lang="en-US" dirty="0"/>
              <a:t>The K-Fold cross validation approach was also implemented to evaluate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A81EE-D4C8-987C-D28C-4718EA96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D9A5C-B435-E93F-D4DA-E9135263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43" y="2351241"/>
            <a:ext cx="3991004" cy="14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F9CD58-54A0-3EF9-D24C-817C18E7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</p:spPr>
        <p:txBody>
          <a:bodyPr/>
          <a:lstStyle/>
          <a:p>
            <a:r>
              <a:rPr lang="en-US" dirty="0"/>
              <a:t>Results Obtained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B966-15F6-969B-4DA3-E9994B87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65" y="1578041"/>
            <a:ext cx="6486572" cy="123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EE81B-06DD-3C3E-42DC-D1FFE3EB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65" y="2816300"/>
            <a:ext cx="5167350" cy="32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778C5-9CB4-2FDB-6CF0-94D9CDF9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08" y="2749506"/>
            <a:ext cx="1378229" cy="32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3F6824-E409-4436-9F53-FF50E9FB0CC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obtained an optimal k-value of 11, with an accuracy of 91.7% and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value of 0.771.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was achieved with a fold value of 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KNN cross validation approach proved to be the most accurate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intend to continue working on the project, with the SVM models.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3F6824-E409-4436-9F53-FF50E9FB0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24" t="-2294" r="-1176" b="-2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5718" y="5765478"/>
            <a:ext cx="4143375" cy="7594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6309</TotalTime>
  <Words>376</Words>
  <Application>Microsoft Office PowerPoint</Application>
  <PresentationFormat>Widescreen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PROJECT PRESENTATION</vt:lpstr>
      <vt:lpstr>Breakdown</vt:lpstr>
      <vt:lpstr>Background and Research Goal  </vt:lpstr>
      <vt:lpstr>Dataset </vt:lpstr>
      <vt:lpstr>Results</vt:lpstr>
      <vt:lpstr>Results</vt:lpstr>
      <vt:lpstr>KNN Algorithm</vt:lpstr>
      <vt:lpstr>Results Obtained</vt:lpstr>
      <vt:lpstr>Conclusion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Daniel Onitilo</dc:creator>
  <cp:lastModifiedBy>Daniel Onitilo</cp:lastModifiedBy>
  <cp:revision>3</cp:revision>
  <dcterms:created xsi:type="dcterms:W3CDTF">2022-11-24T22:04:28Z</dcterms:created>
  <dcterms:modified xsi:type="dcterms:W3CDTF">2022-11-29T07:14:02Z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