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4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316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63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10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584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51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56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1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96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03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485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565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6BFE-A54C-473F-8186-E260C2DBDBAF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29B0-E738-4AB4-A7C3-56B7CCB330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457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6766"/>
            <a:ext cx="9144000" cy="104915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Trivia Application (Android)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7996"/>
            <a:ext cx="9144000" cy="200205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By Daniel </a:t>
            </a:r>
            <a:r>
              <a:rPr lang="en-US" dirty="0" err="1">
                <a:solidFill>
                  <a:schemeClr val="bg1"/>
                </a:solidFill>
              </a:rPr>
              <a:t>Shmayoich</a:t>
            </a:r>
            <a:r>
              <a:rPr lang="en-US" dirty="0">
                <a:solidFill>
                  <a:schemeClr val="bg1"/>
                </a:solidFill>
              </a:rPr>
              <a:t> and Matan Faragian</a:t>
            </a:r>
            <a:endParaRPr lang="he-IL" dirty="0">
              <a:solidFill>
                <a:schemeClr val="bg1"/>
              </a:solidFill>
            </a:endParaRPr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41" y="2122846"/>
            <a:ext cx="5266973" cy="28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9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800" b="1" dirty="0">
                <a:solidFill>
                  <a:schemeClr val="bg1"/>
                </a:solidFill>
              </a:rPr>
              <a:t>The Main Goal</a:t>
            </a:r>
            <a:endParaRPr lang="he-IL" sz="5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 Creating application of trivia questions</a:t>
            </a: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 The questions are divided into different categories: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Sport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Music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Technology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Science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344933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800" b="1" dirty="0">
                <a:solidFill>
                  <a:schemeClr val="bg1"/>
                </a:solidFill>
              </a:rPr>
              <a:t>Activities Flow</a:t>
            </a:r>
            <a:endParaRPr lang="he-IL" sz="5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AutoNum type="arabicPeriod"/>
            </a:pPr>
            <a:r>
              <a:rPr lang="en-US" u="sng" dirty="0">
                <a:solidFill>
                  <a:schemeClr val="bg1"/>
                </a:solidFill>
              </a:rPr>
              <a:t>Play Activity </a:t>
            </a:r>
            <a:r>
              <a:rPr lang="en-US" dirty="0">
                <a:solidFill>
                  <a:schemeClr val="bg1"/>
                </a:solidFill>
              </a:rPr>
              <a:t>– Represents the opening screen.</a:t>
            </a:r>
          </a:p>
          <a:p>
            <a:pPr marL="514350" indent="-514350" algn="l" rtl="0">
              <a:buAutoNum type="arabicPeriod"/>
            </a:pPr>
            <a:r>
              <a:rPr lang="en-US" u="sng" dirty="0">
                <a:solidFill>
                  <a:schemeClr val="bg1"/>
                </a:solidFill>
              </a:rPr>
              <a:t>Category Activity </a:t>
            </a:r>
            <a:r>
              <a:rPr lang="en-US" dirty="0">
                <a:solidFill>
                  <a:schemeClr val="bg1"/>
                </a:solidFill>
              </a:rPr>
              <a:t>– Were the player selects the relevant questions section.</a:t>
            </a:r>
          </a:p>
          <a:p>
            <a:pPr marL="514350" indent="-514350" algn="l" rtl="0">
              <a:buAutoNum type="arabicPeriod"/>
            </a:pPr>
            <a:r>
              <a:rPr lang="en-US" u="sng" dirty="0">
                <a:solidFill>
                  <a:schemeClr val="bg1"/>
                </a:solidFill>
              </a:rPr>
              <a:t>Quiz Activity </a:t>
            </a:r>
            <a:r>
              <a:rPr lang="en-US" dirty="0">
                <a:solidFill>
                  <a:schemeClr val="bg1"/>
                </a:solidFill>
              </a:rPr>
              <a:t>– The main activity.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	Represents the basic question screen. Turns to the question database, and activates all the functionality related to the correctness of the questions and beyond the additional questions.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3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38" y="1476001"/>
            <a:ext cx="2007054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10" y="1475145"/>
            <a:ext cx="2007450" cy="435219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15553" y="3429000"/>
            <a:ext cx="1089212" cy="38996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ight Arrow 9"/>
          <p:cNvSpPr/>
          <p:nvPr/>
        </p:nvSpPr>
        <p:spPr>
          <a:xfrm>
            <a:off x="7151213" y="3428999"/>
            <a:ext cx="1089212" cy="38996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030D1-A369-425A-8BEE-92A09E5D7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163" y="1473225"/>
            <a:ext cx="23734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6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800" b="1" dirty="0">
                <a:solidFill>
                  <a:schemeClr val="bg1"/>
                </a:solidFill>
              </a:rPr>
              <a:t>Questions </a:t>
            </a:r>
            <a:r>
              <a:rPr lang="en-US" sz="5800" b="1" dirty="0" err="1">
                <a:solidFill>
                  <a:schemeClr val="bg1"/>
                </a:solidFill>
              </a:rPr>
              <a:t>DataBase</a:t>
            </a:r>
            <a:endParaRPr lang="he-IL" sz="5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We used Java-Room-DB</a:t>
            </a:r>
          </a:p>
          <a:p>
            <a:pPr marL="0" indent="0" algn="l" rtl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l" rtl="0"/>
            <a:r>
              <a:rPr lang="en-US" u="sng" dirty="0" err="1">
                <a:solidFill>
                  <a:schemeClr val="bg1"/>
                </a:solidFill>
              </a:rPr>
              <a:t>QuestionsViewModel</a:t>
            </a:r>
            <a:r>
              <a:rPr lang="en-US" dirty="0">
                <a:solidFill>
                  <a:schemeClr val="bg1"/>
                </a:solidFill>
              </a:rPr>
              <a:t> – Returns the list of the questions by the relevant category</a:t>
            </a:r>
          </a:p>
          <a:p>
            <a:pPr algn="l" rtl="0"/>
            <a:r>
              <a:rPr lang="en-US" u="sng" dirty="0" err="1">
                <a:solidFill>
                  <a:schemeClr val="bg1"/>
                </a:solidFill>
              </a:rPr>
              <a:t>QuestionDao</a:t>
            </a:r>
            <a:r>
              <a:rPr lang="en-US" dirty="0">
                <a:solidFill>
                  <a:schemeClr val="bg1"/>
                </a:solidFill>
              </a:rPr>
              <a:t> – Keeps the queries of the DB.</a:t>
            </a:r>
          </a:p>
          <a:p>
            <a:pPr algn="l" rtl="0"/>
            <a:r>
              <a:rPr lang="en-US" u="sng" dirty="0" err="1">
                <a:solidFill>
                  <a:schemeClr val="bg1"/>
                </a:solidFill>
              </a:rPr>
              <a:t>QuestionsRoomDatabase</a:t>
            </a:r>
            <a:r>
              <a:rPr lang="en-US" dirty="0">
                <a:solidFill>
                  <a:schemeClr val="bg1"/>
                </a:solidFill>
              </a:rPr>
              <a:t> – A java class that implements the DB itself (keeps all the questions).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Implemented as a singleton, and using Asynchronous tasks.</a:t>
            </a:r>
          </a:p>
          <a:p>
            <a:pPr marL="0" indent="0" algn="l" rtl="0">
              <a:buNone/>
            </a:pP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9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529B06-BB93-44C8-BFEB-ECF86E33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746743"/>
            <a:ext cx="10149291" cy="3003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73159-8036-49AD-AB92-AEC3BC01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4" y="4488616"/>
            <a:ext cx="10149290" cy="20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4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5800" b="1" dirty="0">
                <a:solidFill>
                  <a:schemeClr val="bg1"/>
                </a:solidFill>
              </a:rPr>
              <a:t>Other Activities and Dialogs</a:t>
            </a:r>
            <a:endParaRPr lang="he-IL" sz="5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8729"/>
            <a:ext cx="10515600" cy="3568234"/>
          </a:xfrm>
        </p:spPr>
        <p:txBody>
          <a:bodyPr/>
          <a:lstStyle/>
          <a:p>
            <a:pPr algn="l" rtl="0"/>
            <a:r>
              <a:rPr lang="en-US" u="sng" dirty="0">
                <a:solidFill>
                  <a:schemeClr val="bg1"/>
                </a:solidFill>
              </a:rPr>
              <a:t>Result Activity </a:t>
            </a:r>
            <a:r>
              <a:rPr lang="en-US" dirty="0">
                <a:solidFill>
                  <a:schemeClr val="bg1"/>
                </a:solidFill>
              </a:rPr>
              <a:t>– Pops in the end of all the questions series</a:t>
            </a:r>
          </a:p>
          <a:p>
            <a:pPr algn="l" rtl="0"/>
            <a:r>
              <a:rPr lang="en-US" u="sng" dirty="0">
                <a:solidFill>
                  <a:schemeClr val="bg1"/>
                </a:solidFill>
              </a:rPr>
              <a:t>Correct &amp; Wrong Dialogs </a:t>
            </a:r>
            <a:r>
              <a:rPr lang="en-US" dirty="0">
                <a:solidFill>
                  <a:schemeClr val="bg1"/>
                </a:solidFill>
              </a:rPr>
              <a:t>– Pops after every question.</a:t>
            </a:r>
          </a:p>
          <a:p>
            <a:pPr algn="l" rtl="0"/>
            <a:r>
              <a:rPr lang="en-US" u="sng" dirty="0">
                <a:solidFill>
                  <a:schemeClr val="bg1"/>
                </a:solidFill>
              </a:rPr>
              <a:t>Timer Dialog</a:t>
            </a:r>
            <a:r>
              <a:rPr lang="en-US" dirty="0">
                <a:solidFill>
                  <a:schemeClr val="bg1"/>
                </a:solidFill>
              </a:rPr>
              <a:t> – Pops if the player didn’t answer in time.</a:t>
            </a:r>
          </a:p>
          <a:p>
            <a:pPr algn="l" rtl="0"/>
            <a:r>
              <a:rPr lang="en-US" u="sng" dirty="0" err="1">
                <a:solidFill>
                  <a:schemeClr val="bg1"/>
                </a:solidFill>
              </a:rPr>
              <a:t>PlayAudioForAnswers</a:t>
            </a:r>
            <a:r>
              <a:rPr lang="en-US" dirty="0">
                <a:solidFill>
                  <a:schemeClr val="bg1"/>
                </a:solidFill>
              </a:rPr>
              <a:t> – Plays the relevant sound after every question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2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309" y="1147695"/>
            <a:ext cx="4089937" cy="5150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760" y="2565587"/>
            <a:ext cx="2676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193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Trivia Application (Android)</vt:lpstr>
      <vt:lpstr>The Main Goal</vt:lpstr>
      <vt:lpstr>Activities Flow</vt:lpstr>
      <vt:lpstr>PowerPoint Presentation</vt:lpstr>
      <vt:lpstr>Questions DataBase</vt:lpstr>
      <vt:lpstr>PowerPoint Presentation</vt:lpstr>
      <vt:lpstr>Other Activities and Dialogs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Application (Android)</dc:title>
  <dc:creator>Matan Faragian</dc:creator>
  <cp:lastModifiedBy>Daniel Shmayovich</cp:lastModifiedBy>
  <cp:revision>16</cp:revision>
  <dcterms:created xsi:type="dcterms:W3CDTF">2021-07-21T11:49:27Z</dcterms:created>
  <dcterms:modified xsi:type="dcterms:W3CDTF">2021-07-25T11:21:18Z</dcterms:modified>
</cp:coreProperties>
</file>