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2DD-F7DC-DD4A-B589-9BBEA489E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Lua – INF1350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4E-563E-384C-8CE6-BDE9C5A34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Siles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A640-04AA-514B-8DF0-BE62E25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7A92-0E83-5F48-A1DF-FF028F5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inimigos</a:t>
            </a:r>
            <a:endParaRPr lang="en-US" dirty="0"/>
          </a:p>
          <a:p>
            <a:r>
              <a:rPr lang="en-US" dirty="0" err="1"/>
              <a:t>Manter</a:t>
            </a:r>
            <a:r>
              <a:rPr lang="en-US" dirty="0"/>
              <a:t>-se vivo</a:t>
            </a:r>
          </a:p>
        </p:txBody>
      </p:sp>
    </p:spTree>
    <p:extLst>
      <p:ext uri="{BB962C8B-B14F-4D97-AF65-F5344CB8AC3E}">
        <p14:creationId xmlns:p14="http://schemas.microsoft.com/office/powerpoint/2010/main" val="8279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9E27-3059-954F-BFCE-C952387D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20120-3BD0-5948-9216-891387CC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71600"/>
            <a:ext cx="22225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3608881" y="1371600"/>
            <a:ext cx="426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HP (Health Points)</a:t>
            </a:r>
          </a:p>
        </p:txBody>
      </p:sp>
    </p:spTree>
    <p:extLst>
      <p:ext uri="{BB962C8B-B14F-4D97-AF65-F5344CB8AC3E}">
        <p14:creationId xmlns:p14="http://schemas.microsoft.com/office/powerpoint/2010/main" val="5874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3608881" y="1371600"/>
            <a:ext cx="426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Dano</a:t>
            </a:r>
            <a:r>
              <a:rPr lang="en-US" dirty="0"/>
              <a:t> de </a:t>
            </a:r>
            <a:r>
              <a:rPr lang="en-US" dirty="0" err="1"/>
              <a:t>colisão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HP (Health Points)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3881-6F27-6E46-AB03-3ECE32DCA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34" t="6602" r="44687" b="76952"/>
          <a:stretch/>
        </p:blipFill>
        <p:spPr>
          <a:xfrm>
            <a:off x="646110" y="1371599"/>
            <a:ext cx="2241441" cy="205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E82FD3-6BEE-504A-A6AE-870F27C1E7C5}"/>
              </a:ext>
            </a:extLst>
          </p:cNvPr>
          <p:cNvSpPr txBox="1"/>
          <p:nvPr/>
        </p:nvSpPr>
        <p:spPr>
          <a:xfrm>
            <a:off x="3608881" y="284448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move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do Player</a:t>
            </a:r>
          </a:p>
        </p:txBody>
      </p:sp>
    </p:spTree>
    <p:extLst>
      <p:ext uri="{BB962C8B-B14F-4D97-AF65-F5344CB8AC3E}">
        <p14:creationId xmlns:p14="http://schemas.microsoft.com/office/powerpoint/2010/main" val="36455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Itens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3608881" y="1371600"/>
            <a:ext cx="6120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HP: O player </a:t>
            </a:r>
            <a:r>
              <a:rPr lang="en-US" dirty="0" err="1"/>
              <a:t>ganha</a:t>
            </a:r>
            <a:r>
              <a:rPr lang="en-US" dirty="0"/>
              <a:t> +40HP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DMG: O player </a:t>
            </a:r>
            <a:r>
              <a:rPr lang="en-US" dirty="0" err="1"/>
              <a:t>ganha</a:t>
            </a:r>
            <a:r>
              <a:rPr lang="en-US" dirty="0"/>
              <a:t> +15 de </a:t>
            </a:r>
            <a:r>
              <a:rPr lang="en-US" dirty="0" err="1"/>
              <a:t>dano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SPEED: O player </a:t>
            </a:r>
            <a:r>
              <a:rPr lang="en-US" dirty="0" err="1"/>
              <a:t>ganha</a:t>
            </a:r>
            <a:r>
              <a:rPr lang="en-US" dirty="0"/>
              <a:t> +15 de </a:t>
            </a:r>
            <a:r>
              <a:rPr lang="en-US" dirty="0" err="1"/>
              <a:t>velocidade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58F27-3F32-6A48-9DA4-779E0CF7A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11" t="90208" r="13981"/>
          <a:stretch/>
        </p:blipFill>
        <p:spPr>
          <a:xfrm>
            <a:off x="536629" y="1371600"/>
            <a:ext cx="2241441" cy="2241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6CCE23-A0FB-BC4C-83FA-0F77A541DD4F}"/>
              </a:ext>
            </a:extLst>
          </p:cNvPr>
          <p:cNvSpPr txBox="1"/>
          <p:nvPr/>
        </p:nvSpPr>
        <p:spPr>
          <a:xfrm>
            <a:off x="3608881" y="2801617"/>
            <a:ext cx="592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Gerado a </a:t>
            </a:r>
            <a:r>
              <a:rPr lang="en-US" dirty="0" err="1"/>
              <a:t>cada</a:t>
            </a:r>
            <a:r>
              <a:rPr lang="en-US" dirty="0"/>
              <a:t> 10 kills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da </a:t>
            </a:r>
            <a:r>
              <a:rPr lang="en-US" dirty="0" err="1"/>
              <a:t>tela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DC4-F620-1B43-9BA3-899BFFB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Waves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771BA-6104-C74D-879D-9C418B270789}"/>
              </a:ext>
            </a:extLst>
          </p:cNvPr>
          <p:cNvGrpSpPr/>
          <p:nvPr/>
        </p:nvGrpSpPr>
        <p:grpSpPr>
          <a:xfrm>
            <a:off x="646111" y="1571625"/>
            <a:ext cx="6700837" cy="4343400"/>
            <a:chOff x="2786063" y="1628775"/>
            <a:chExt cx="6700837" cy="4343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E125F3-BDA3-0544-988B-69E1EAE27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040" y="2459300"/>
              <a:ext cx="5116884" cy="287824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D137AB-E96B-D74C-8698-D1556B7E9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63" y="1628775"/>
              <a:ext cx="6700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17CFF9-8FD7-6847-978A-5147CD794AE4}"/>
                </a:ext>
              </a:extLst>
            </p:cNvPr>
            <p:cNvCxnSpPr>
              <a:cxnSpLocks/>
            </p:cNvCxnSpPr>
            <p:nvPr/>
          </p:nvCxnSpPr>
          <p:spPr>
            <a:xfrm>
              <a:off x="9486900" y="1628775"/>
              <a:ext cx="0" cy="434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44F5DF-8A48-4A45-8FDE-A2A89EF589B9}"/>
                </a:ext>
              </a:extLst>
            </p:cNvPr>
            <p:cNvCxnSpPr/>
            <p:nvPr/>
          </p:nvCxnSpPr>
          <p:spPr>
            <a:xfrm>
              <a:off x="2786063" y="1628775"/>
              <a:ext cx="0" cy="431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0D385A-80F1-2242-9C98-42AB958C9390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3" y="5972175"/>
              <a:ext cx="6700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F6ECC5-9CED-AD4C-BE16-4EE2CFA6C0E9}"/>
              </a:ext>
            </a:extLst>
          </p:cNvPr>
          <p:cNvSpPr txBox="1"/>
          <p:nvPr/>
        </p:nvSpPr>
        <p:spPr>
          <a:xfrm>
            <a:off x="7700962" y="1571624"/>
            <a:ext cx="4271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Inimigos</a:t>
            </a:r>
            <a:r>
              <a:rPr lang="en-US" dirty="0"/>
              <a:t> </a:t>
            </a:r>
            <a:r>
              <a:rPr lang="en-US" dirty="0" err="1"/>
              <a:t>gerados</a:t>
            </a:r>
            <a:r>
              <a:rPr lang="en-US" dirty="0"/>
              <a:t> </a:t>
            </a:r>
            <a:r>
              <a:rPr lang="en-US" dirty="0" err="1"/>
              <a:t>aleatóriamente</a:t>
            </a:r>
            <a:r>
              <a:rPr lang="en-US" dirty="0"/>
              <a:t> no </a:t>
            </a:r>
            <a:r>
              <a:rPr lang="en-US" dirty="0" err="1"/>
              <a:t>espaço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wave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inimigos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gerados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wave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inimigos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rápidos</a:t>
            </a:r>
            <a:r>
              <a:rPr lang="en-US" dirty="0"/>
              <a:t>,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 e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de </a:t>
            </a:r>
            <a:r>
              <a:rPr lang="en-US" dirty="0" err="1"/>
              <a:t>dano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DC4-F620-1B43-9BA3-899BFFB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Colisão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6ECC5-9CED-AD4C-BE16-4EE2CFA6C0E9}"/>
              </a:ext>
            </a:extLst>
          </p:cNvPr>
          <p:cNvSpPr txBox="1"/>
          <p:nvPr/>
        </p:nvSpPr>
        <p:spPr>
          <a:xfrm>
            <a:off x="646111" y="1668582"/>
            <a:ext cx="684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de </a:t>
            </a:r>
            <a:r>
              <a:rPr lang="en-US" dirty="0" err="1"/>
              <a:t>circulos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colisão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54B98-739D-8641-962C-1984F11A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68911"/>
            <a:ext cx="8864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6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124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Lua – INF1350</vt:lpstr>
      <vt:lpstr>Objetivo</vt:lpstr>
      <vt:lpstr>PowerPoint Presentation</vt:lpstr>
      <vt:lpstr>Player</vt:lpstr>
      <vt:lpstr>Enemy </vt:lpstr>
      <vt:lpstr>Itens </vt:lpstr>
      <vt:lpstr>Waves</vt:lpstr>
      <vt:lpstr>Colisão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– INF1350</dc:title>
  <dc:creator>Gabriel Horn</dc:creator>
  <cp:lastModifiedBy>Gabriel Horn</cp:lastModifiedBy>
  <cp:revision>6</cp:revision>
  <dcterms:created xsi:type="dcterms:W3CDTF">2019-05-21T16:25:55Z</dcterms:created>
  <dcterms:modified xsi:type="dcterms:W3CDTF">2019-05-21T17:23:52Z</dcterms:modified>
</cp:coreProperties>
</file>