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1" r:id="rId7"/>
    <p:sldId id="274" r:id="rId8"/>
    <p:sldId id="262" r:id="rId9"/>
    <p:sldId id="263" r:id="rId10"/>
    <p:sldId id="266" r:id="rId11"/>
    <p:sldId id="267" r:id="rId12"/>
    <p:sldId id="268" r:id="rId13"/>
    <p:sldId id="269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6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2DD-F7DC-DD4A-B589-9BBEA48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03620" cy="3329581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final – INF1350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434E-563E-384C-8CE6-BDE9C5A34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Siles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DC4-F620-1B43-9BA3-899BFFB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Constructions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FE1A6-6064-CA45-96FF-80C11AD0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5888"/>
            <a:ext cx="4516933" cy="48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8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DC4-F620-1B43-9BA3-899BFFB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6ECC5-9CED-AD4C-BE16-4EE2CFA6C0E9}"/>
              </a:ext>
            </a:extLst>
          </p:cNvPr>
          <p:cNvSpPr txBox="1"/>
          <p:nvPr/>
        </p:nvSpPr>
        <p:spPr>
          <a:xfrm>
            <a:off x="646111" y="1668582"/>
            <a:ext cx="6840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ações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repassados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</a:t>
            </a:r>
            <a:r>
              <a:rPr lang="en-US" dirty="0" err="1"/>
              <a:t>tópicos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Movimento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Pegar</a:t>
            </a:r>
            <a:r>
              <a:rPr lang="en-US" dirty="0"/>
              <a:t> um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Atirar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Soltar</a:t>
            </a:r>
            <a:r>
              <a:rPr lang="en-US" dirty="0"/>
              <a:t> um item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DE671-6B15-1B45-9233-C822A9C6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694118"/>
            <a:ext cx="68410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3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B9B-3B3E-F34F-B77D-2E7616EB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5511A-ACC2-3949-9FD4-7D2C9D9D7F0A}"/>
              </a:ext>
            </a:extLst>
          </p:cNvPr>
          <p:cNvSpPr txBox="1"/>
          <p:nvPr/>
        </p:nvSpPr>
        <p:spPr>
          <a:xfrm>
            <a:off x="646111" y="1530082"/>
            <a:ext cx="940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passar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utilizei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que </a:t>
            </a:r>
            <a:r>
              <a:rPr lang="en-US" dirty="0" err="1"/>
              <a:t>faz</a:t>
            </a:r>
            <a:r>
              <a:rPr lang="en-US" dirty="0"/>
              <a:t> o decode e o encode de </a:t>
            </a:r>
            <a:r>
              <a:rPr lang="en-US" dirty="0" err="1"/>
              <a:t>estruturas</a:t>
            </a:r>
            <a:r>
              <a:rPr lang="en-US" dirty="0"/>
              <a:t> json.</a:t>
            </a:r>
          </a:p>
        </p:txBody>
      </p:sp>
    </p:spTree>
    <p:extLst>
      <p:ext uri="{BB962C8B-B14F-4D97-AF65-F5344CB8AC3E}">
        <p14:creationId xmlns:p14="http://schemas.microsoft.com/office/powerpoint/2010/main" val="270403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B9B-3B3E-F34F-B77D-2E7616EB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Movimento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5511A-ACC2-3949-9FD4-7D2C9D9D7F0A}"/>
              </a:ext>
            </a:extLst>
          </p:cNvPr>
          <p:cNvSpPr txBox="1"/>
          <p:nvPr/>
        </p:nvSpPr>
        <p:spPr>
          <a:xfrm>
            <a:off x="646111" y="1530082"/>
            <a:ext cx="940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frame, se o </a:t>
            </a:r>
            <a:r>
              <a:rPr lang="en-US" dirty="0" err="1"/>
              <a:t>jogador</a:t>
            </a:r>
            <a:r>
              <a:rPr lang="en-US" dirty="0"/>
              <a:t> se </a:t>
            </a:r>
            <a:r>
              <a:rPr lang="en-US" dirty="0" err="1"/>
              <a:t>movimentou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publicado</a:t>
            </a:r>
            <a:r>
              <a:rPr lang="en-US" dirty="0"/>
              <a:t> a nova </a:t>
            </a:r>
            <a:r>
              <a:rPr lang="en-US" dirty="0" err="1"/>
              <a:t>informação</a:t>
            </a:r>
            <a:r>
              <a:rPr lang="en-US" dirty="0"/>
              <a:t> do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/>
              <a:t>jogador</a:t>
            </a:r>
            <a:r>
              <a:rPr lang="en-US" dirty="0"/>
              <a:t> no </a:t>
            </a:r>
            <a:r>
              <a:rPr lang="en-US" dirty="0" err="1"/>
              <a:t>mapa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passada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da </a:t>
            </a:r>
            <a:r>
              <a:rPr lang="en-US" dirty="0" err="1"/>
              <a:t>direção</a:t>
            </a:r>
            <a:r>
              <a:rPr lang="en-US" dirty="0"/>
              <a:t> que o </a:t>
            </a:r>
            <a:r>
              <a:rPr lang="en-US" dirty="0" err="1"/>
              <a:t>inimigo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mirando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e </a:t>
            </a:r>
            <a:r>
              <a:rPr lang="en-US" dirty="0" err="1"/>
              <a:t>renderiza</a:t>
            </a:r>
            <a:r>
              <a:rPr lang="en-US" dirty="0"/>
              <a:t> o </a:t>
            </a:r>
            <a:r>
              <a:rPr lang="en-US" dirty="0" err="1"/>
              <a:t>inimigo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dele.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9E18C-1867-0E4E-AB37-352A36B4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5" y="4811432"/>
            <a:ext cx="61722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21DE9-DD26-0342-A016-977C072D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4" y="4036732"/>
            <a:ext cx="5105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1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B9B-3B3E-F34F-B77D-2E7616EB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Coletar</a:t>
            </a:r>
            <a:r>
              <a:rPr lang="en-US" dirty="0"/>
              <a:t> um 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5511A-ACC2-3949-9FD4-7D2C9D9D7F0A}"/>
              </a:ext>
            </a:extLst>
          </p:cNvPr>
          <p:cNvSpPr txBox="1"/>
          <p:nvPr/>
        </p:nvSpPr>
        <p:spPr>
          <a:xfrm>
            <a:off x="646111" y="1530082"/>
            <a:ext cx="940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pegar</a:t>
            </a:r>
            <a:r>
              <a:rPr lang="en-US" dirty="0"/>
              <a:t> um item no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avisado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que </a:t>
            </a:r>
            <a:r>
              <a:rPr lang="en-US" dirty="0" err="1"/>
              <a:t>aquele</a:t>
            </a:r>
            <a:r>
              <a:rPr lang="en-US" dirty="0"/>
              <a:t> item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coletado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ser visto </a:t>
            </a:r>
            <a:r>
              <a:rPr lang="en-US" dirty="0" err="1"/>
              <a:t>pelos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C8AD7-E48E-3B48-9715-32BF3173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5414682"/>
            <a:ext cx="56007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E9D31-C2DF-5D46-BA8A-A4A28EAD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89" y="5224182"/>
            <a:ext cx="481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2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B9B-3B3E-F34F-B77D-2E7616EB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Retornar</a:t>
            </a:r>
            <a:r>
              <a:rPr lang="en-US" dirty="0"/>
              <a:t> um 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5511A-ACC2-3949-9FD4-7D2C9D9D7F0A}"/>
              </a:ext>
            </a:extLst>
          </p:cNvPr>
          <p:cNvSpPr txBox="1"/>
          <p:nvPr/>
        </p:nvSpPr>
        <p:spPr>
          <a:xfrm>
            <a:off x="646111" y="1530082"/>
            <a:ext cx="940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inventário</a:t>
            </a:r>
            <a:r>
              <a:rPr lang="en-US" dirty="0"/>
              <a:t>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cheio</a:t>
            </a:r>
            <a:r>
              <a:rPr lang="en-US" dirty="0"/>
              <a:t> 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coletar</a:t>
            </a:r>
            <a:r>
              <a:rPr lang="en-US" dirty="0"/>
              <a:t> um novo item, o item </a:t>
            </a:r>
            <a:r>
              <a:rPr lang="en-US" dirty="0" err="1"/>
              <a:t>antigo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devolvido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e outros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coletá</a:t>
            </a:r>
            <a:r>
              <a:rPr lang="en-US" dirty="0"/>
              <a:t>-lo.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37A84-27BB-0148-9DF1-BC92F2A3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5960782"/>
            <a:ext cx="91440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FD1CC-4BF1-8445-A1D2-BEE00FB0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4443817"/>
            <a:ext cx="5791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B9B-3B3E-F34F-B77D-2E7616EB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/>
              <a:t>Atirar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5511A-ACC2-3949-9FD4-7D2C9D9D7F0A}"/>
              </a:ext>
            </a:extLst>
          </p:cNvPr>
          <p:cNvSpPr txBox="1"/>
          <p:nvPr/>
        </p:nvSpPr>
        <p:spPr>
          <a:xfrm>
            <a:off x="646111" y="1530082"/>
            <a:ext cx="940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tiro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disparado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visualizar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pala</a:t>
            </a:r>
            <a:r>
              <a:rPr lang="en-US" dirty="0"/>
              <a:t> </a:t>
            </a:r>
            <a:r>
              <a:rPr lang="en-US" dirty="0" err="1"/>
              <a:t>disparada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 da </a:t>
            </a:r>
            <a:r>
              <a:rPr lang="en-US" dirty="0" err="1"/>
              <a:t>bala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publicadas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jogadores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0B94E-2836-704B-98C1-72ED4F35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2" y="2930612"/>
            <a:ext cx="5765800" cy="236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7FD58F-CB4C-274E-9DA9-DED8FE4B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2" y="5376582"/>
            <a:ext cx="9740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A640-04AA-514B-8DF0-BE62E25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7A92-0E83-5F48-A1DF-FF028F58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Jogo shooter 2D online </a:t>
            </a:r>
            <a:r>
              <a:rPr lang="en-US" dirty="0" err="1"/>
              <a:t>utilizando</a:t>
            </a:r>
            <a:r>
              <a:rPr lang="en-US" dirty="0"/>
              <a:t> MQTT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9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309E27-3059-954F-BFCE-C952387D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20120-3BD0-5948-9216-891387CC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71600"/>
            <a:ext cx="22225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EB53F-C4FC-454A-856C-9443238747E1}"/>
              </a:ext>
            </a:extLst>
          </p:cNvPr>
          <p:cNvSpPr txBox="1"/>
          <p:nvPr/>
        </p:nvSpPr>
        <p:spPr>
          <a:xfrm>
            <a:off x="3608881" y="1371600"/>
            <a:ext cx="426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Velocidade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HP (Health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Inventário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B53F-C4FC-454A-856C-9443238747E1}"/>
              </a:ext>
            </a:extLst>
          </p:cNvPr>
          <p:cNvSpPr txBox="1"/>
          <p:nvPr/>
        </p:nvSpPr>
        <p:spPr>
          <a:xfrm>
            <a:off x="646111" y="1391583"/>
            <a:ext cx="426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slots para </a:t>
            </a:r>
            <a:r>
              <a:rPr lang="en-US" dirty="0" err="1"/>
              <a:t>armas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slots para </a:t>
            </a:r>
            <a:r>
              <a:rPr lang="en-US" dirty="0" err="1"/>
              <a:t>munição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8B2CA-B80A-BD40-B5F6-37B22AF8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45" y="5943617"/>
            <a:ext cx="8544054" cy="923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11ACE-EEBA-744F-A491-FEE19E169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75"/>
          <a:stretch/>
        </p:blipFill>
        <p:spPr>
          <a:xfrm>
            <a:off x="1" y="5943617"/>
            <a:ext cx="364794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EB53F-C4FC-454A-856C-9443238747E1}"/>
              </a:ext>
            </a:extLst>
          </p:cNvPr>
          <p:cNvSpPr txBox="1"/>
          <p:nvPr/>
        </p:nvSpPr>
        <p:spPr>
          <a:xfrm>
            <a:off x="646111" y="1370745"/>
            <a:ext cx="4263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Tipo de </a:t>
            </a:r>
            <a:r>
              <a:rPr lang="en-US" dirty="0" err="1"/>
              <a:t>munição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 de delay entre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disparo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Ângulo</a:t>
            </a:r>
            <a:r>
              <a:rPr lang="en-US" dirty="0"/>
              <a:t> de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máximo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balas</a:t>
            </a:r>
            <a:r>
              <a:rPr lang="en-US" dirty="0"/>
              <a:t> por </a:t>
            </a:r>
            <a:r>
              <a:rPr lang="en-US" dirty="0" err="1"/>
              <a:t>disparo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Velocidade</a:t>
            </a:r>
            <a:r>
              <a:rPr lang="en-US" dirty="0"/>
              <a:t> do </a:t>
            </a:r>
            <a:r>
              <a:rPr lang="en-US" dirty="0" err="1"/>
              <a:t>disparo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Dano</a:t>
            </a:r>
            <a:r>
              <a:rPr lang="en-US" dirty="0"/>
              <a:t> por </a:t>
            </a:r>
            <a:r>
              <a:rPr lang="en-US" dirty="0" err="1"/>
              <a:t>bala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49E50-BEC8-A742-85CA-CCC5072F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19" y="4372058"/>
            <a:ext cx="15240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4743F-8A7B-A24A-9156-5FEC2F6B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70649">
            <a:off x="435745" y="3842552"/>
            <a:ext cx="2611587" cy="2611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DC1E7-97BE-F54A-9CEE-7674187F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85" y="4372058"/>
            <a:ext cx="1524000" cy="15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6B69B0-BE7F-2D4B-9F16-FE76BB3B5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096" y="3815930"/>
            <a:ext cx="1855787" cy="2063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06C62-C07C-F44A-9F8F-37BF41D5F074}"/>
              </a:ext>
            </a:extLst>
          </p:cNvPr>
          <p:cNvSpPr txBox="1"/>
          <p:nvPr/>
        </p:nvSpPr>
        <p:spPr>
          <a:xfrm>
            <a:off x="7207285" y="1270069"/>
            <a:ext cx="3587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Melhorias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 de </a:t>
            </a:r>
            <a:r>
              <a:rPr lang="en-US" dirty="0" err="1"/>
              <a:t>carregamento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Velocidado</a:t>
            </a:r>
            <a:r>
              <a:rPr lang="en-US" dirty="0"/>
              <a:t> do player </a:t>
            </a:r>
            <a:r>
              <a:rPr lang="en-US" dirty="0" err="1"/>
              <a:t>segurando</a:t>
            </a:r>
            <a:r>
              <a:rPr lang="en-US" dirty="0"/>
              <a:t> a </a:t>
            </a:r>
            <a:r>
              <a:rPr lang="en-US" dirty="0" err="1"/>
              <a:t>arma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Velocidade</a:t>
            </a:r>
            <a:r>
              <a:rPr lang="en-US" dirty="0"/>
              <a:t> do player </a:t>
            </a:r>
            <a:r>
              <a:rPr lang="en-US" dirty="0" err="1"/>
              <a:t>atirando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Icone</a:t>
            </a:r>
            <a:r>
              <a:rPr lang="en-US" dirty="0"/>
              <a:t> do player com a </a:t>
            </a:r>
            <a:r>
              <a:rPr lang="en-US" dirty="0" err="1"/>
              <a:t>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8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Weapon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45838-AED6-F84E-8A14-1A11B048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17" y="1853249"/>
            <a:ext cx="5712633" cy="2950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1BFE2-DCF1-594E-B096-45743AFB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4711137" cy="2950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1F7757-E48E-DD44-911E-44168E68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70649">
            <a:off x="2222470" y="4977061"/>
            <a:ext cx="1558414" cy="1558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D86C7-49B3-0448-B419-21730A9D3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592" y="5329238"/>
            <a:ext cx="1189030" cy="118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6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442-C4E6-0B46-BBC5-97E02C4C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E9A54-B248-DD49-8767-4917ED61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06" y="1905000"/>
            <a:ext cx="15240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4ACD0-D5AC-5140-AA87-53591B29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70649">
            <a:off x="335733" y="1361207"/>
            <a:ext cx="2611587" cy="261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2F87-DAFD-314B-AA8B-ED175548E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272" y="1905000"/>
            <a:ext cx="15240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849A06-15A3-8144-9EB7-AE7DA9321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083" y="1348872"/>
            <a:ext cx="1855787" cy="2063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74D0B-9513-F246-9780-C4E15A6BB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709" y="4703782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F3A4C3-1CEC-6244-BF63-839F657BD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26" y="4672032"/>
            <a:ext cx="1016000" cy="1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67C685-68F1-984B-A6A3-2A4BE8831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9226" y="4513282"/>
            <a:ext cx="1333500" cy="13335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FCC47F-A7F3-F849-965C-E8C4BA5F38D6}"/>
              </a:ext>
            </a:extLst>
          </p:cNvPr>
          <p:cNvCxnSpPr/>
          <p:nvPr/>
        </p:nvCxnSpPr>
        <p:spPr>
          <a:xfrm>
            <a:off x="1133526" y="3914775"/>
            <a:ext cx="0" cy="7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979A7A-A322-344C-B6BB-87DAE11BBB35}"/>
              </a:ext>
            </a:extLst>
          </p:cNvPr>
          <p:cNvCxnSpPr>
            <a:cxnSpLocks/>
          </p:cNvCxnSpPr>
          <p:nvPr/>
        </p:nvCxnSpPr>
        <p:spPr>
          <a:xfrm flipH="1">
            <a:off x="6096000" y="3717942"/>
            <a:ext cx="614825" cy="78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66CE44-DDD8-D742-9903-CFC881F563F4}"/>
              </a:ext>
            </a:extLst>
          </p:cNvPr>
          <p:cNvCxnSpPr>
            <a:cxnSpLocks/>
          </p:cNvCxnSpPr>
          <p:nvPr/>
        </p:nvCxnSpPr>
        <p:spPr>
          <a:xfrm>
            <a:off x="4249806" y="3717942"/>
            <a:ext cx="1093903" cy="78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4E5AEF-3C9C-0744-8031-E41BAD98BAB5}"/>
              </a:ext>
            </a:extLst>
          </p:cNvPr>
          <p:cNvCxnSpPr/>
          <p:nvPr/>
        </p:nvCxnSpPr>
        <p:spPr>
          <a:xfrm>
            <a:off x="10050834" y="3717943"/>
            <a:ext cx="0" cy="7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DC4-F620-1B43-9BA3-899BFFB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Items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FFB00E-E6FC-8044-BB66-F3B808DC57DF}"/>
              </a:ext>
            </a:extLst>
          </p:cNvPr>
          <p:cNvGrpSpPr/>
          <p:nvPr/>
        </p:nvGrpSpPr>
        <p:grpSpPr>
          <a:xfrm>
            <a:off x="646111" y="1437323"/>
            <a:ext cx="4965700" cy="3492500"/>
            <a:chOff x="646111" y="1437323"/>
            <a:chExt cx="4965700" cy="3492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5D0857-ABD6-094C-B06C-2EA95E748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111" y="1437323"/>
              <a:ext cx="1104900" cy="3492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4315D7-6EEE-6B4A-B12E-F7F992C8E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1011" y="1437323"/>
              <a:ext cx="3860800" cy="2717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553695-5CD5-1C4E-82DD-744918461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348"/>
            <a:stretch/>
          </p:blipFill>
          <p:spPr>
            <a:xfrm>
              <a:off x="1751011" y="4155123"/>
              <a:ext cx="3860800" cy="774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7525C4-A78A-B445-847C-E79B210F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1660" y="2751773"/>
              <a:ext cx="1308100" cy="119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926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290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Projeto final – INF1350</vt:lpstr>
      <vt:lpstr>Objetivo</vt:lpstr>
      <vt:lpstr>PowerPoint Presentation</vt:lpstr>
      <vt:lpstr>Player</vt:lpstr>
      <vt:lpstr>Inventory</vt:lpstr>
      <vt:lpstr>Weapon </vt:lpstr>
      <vt:lpstr>Weapon </vt:lpstr>
      <vt:lpstr>Ammo</vt:lpstr>
      <vt:lpstr>Items</vt:lpstr>
      <vt:lpstr>Constructions</vt:lpstr>
      <vt:lpstr>MQTT</vt:lpstr>
      <vt:lpstr>JSON</vt:lpstr>
      <vt:lpstr>Movimento</vt:lpstr>
      <vt:lpstr>Coletar um item</vt:lpstr>
      <vt:lpstr>Retornar um item</vt:lpstr>
      <vt:lpstr>Atirar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– INF1350</dc:title>
  <dc:creator>Gabriel Horn</dc:creator>
  <cp:lastModifiedBy>Gabriel Horn</cp:lastModifiedBy>
  <cp:revision>13</cp:revision>
  <dcterms:created xsi:type="dcterms:W3CDTF">2019-05-21T16:25:55Z</dcterms:created>
  <dcterms:modified xsi:type="dcterms:W3CDTF">2019-07-02T16:12:42Z</dcterms:modified>
</cp:coreProperties>
</file>