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256" r:id="rId3"/>
    <p:sldId id="260" r:id="rId4"/>
    <p:sldId id="290" r:id="rId5"/>
    <p:sldId id="275" r:id="rId6"/>
    <p:sldId id="291" r:id="rId7"/>
    <p:sldId id="262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10" r:id="rId26"/>
    <p:sldId id="311" r:id="rId27"/>
    <p:sldId id="312" r:id="rId28"/>
    <p:sldId id="25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62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721F-1797-4747-8B90-D7A5BE99F4D1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9EAF-EB69-479B-AB68-FD8708CAF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18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721F-1797-4747-8B90-D7A5BE99F4D1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9EAF-EB69-479B-AB68-FD8708CAF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88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721F-1797-4747-8B90-D7A5BE99F4D1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9EAF-EB69-479B-AB68-FD8708CAF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377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721F-1797-4747-8B90-D7A5BE99F4D1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9EAF-EB69-479B-AB68-FD8708CAF08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3634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721F-1797-4747-8B90-D7A5BE99F4D1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9EAF-EB69-479B-AB68-FD8708CAF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693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721F-1797-4747-8B90-D7A5BE99F4D1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9EAF-EB69-479B-AB68-FD8708CAF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128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721F-1797-4747-8B90-D7A5BE99F4D1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9EAF-EB69-479B-AB68-FD8708CAF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519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721F-1797-4747-8B90-D7A5BE99F4D1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9EAF-EB69-479B-AB68-FD8708CAF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639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721F-1797-4747-8B90-D7A5BE99F4D1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9EAF-EB69-479B-AB68-FD8708CAF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89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721F-1797-4747-8B90-D7A5BE99F4D1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9EAF-EB69-479B-AB68-FD8708CAF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35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721F-1797-4747-8B90-D7A5BE99F4D1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9EAF-EB69-479B-AB68-FD8708CAF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49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721F-1797-4747-8B90-D7A5BE99F4D1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9EAF-EB69-479B-AB68-FD8708CAF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63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721F-1797-4747-8B90-D7A5BE99F4D1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9EAF-EB69-479B-AB68-FD8708CAF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85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721F-1797-4747-8B90-D7A5BE99F4D1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9EAF-EB69-479B-AB68-FD8708CAF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19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721F-1797-4747-8B90-D7A5BE99F4D1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9EAF-EB69-479B-AB68-FD8708CAF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21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721F-1797-4747-8B90-D7A5BE99F4D1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9EAF-EB69-479B-AB68-FD8708CAF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60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721F-1797-4747-8B90-D7A5BE99F4D1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9EAF-EB69-479B-AB68-FD8708CAF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63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6F0721F-1797-4747-8B90-D7A5BE99F4D1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E7A9EAF-EB69-479B-AB68-FD8708CAF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7717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htmldom.asp" TargetMode="External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Github.com/Guihgo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versions.as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96024-4E16-49C4-AA60-63305B89C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76E3BA-0A80-4B17-BFCD-8501741815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DACOMP – MÊS WEB</a:t>
            </a:r>
          </a:p>
        </p:txBody>
      </p:sp>
    </p:spTree>
    <p:extLst>
      <p:ext uri="{BB962C8B-B14F-4D97-AF65-F5344CB8AC3E}">
        <p14:creationId xmlns:p14="http://schemas.microsoft.com/office/powerpoint/2010/main" val="3525373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DAA14-D850-48BE-A87B-3B5A1B6B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522" y="29514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000" dirty="0"/>
              <a:t>VARIÁVEIS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6DD0648-614D-45AC-AD45-AAE59C6C22EB}"/>
              </a:ext>
            </a:extLst>
          </p:cNvPr>
          <p:cNvSpPr txBox="1"/>
          <p:nvPr/>
        </p:nvSpPr>
        <p:spPr>
          <a:xfrm>
            <a:off x="9242777" y="2737116"/>
            <a:ext cx="21483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endParaRPr lang="pt-BR" sz="3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pt-BR" sz="3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68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DAA14-D850-48BE-A87B-3B5A1B6B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522" y="29514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000" dirty="0"/>
              <a:t>TIPOS DE DADOS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6DD0648-614D-45AC-AD45-AAE59C6C22EB}"/>
              </a:ext>
            </a:extLst>
          </p:cNvPr>
          <p:cNvSpPr txBox="1"/>
          <p:nvPr/>
        </p:nvSpPr>
        <p:spPr>
          <a:xfrm>
            <a:off x="2251780" y="4277061"/>
            <a:ext cx="27029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endParaRPr lang="pt-BR" sz="3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pt-BR" sz="3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pt-BR" sz="3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A6C9154-8DBC-4287-B0A5-E4B7E09176F1}"/>
              </a:ext>
            </a:extLst>
          </p:cNvPr>
          <p:cNvSpPr txBox="1"/>
          <p:nvPr/>
        </p:nvSpPr>
        <p:spPr>
          <a:xfrm>
            <a:off x="5573513" y="4277061"/>
            <a:ext cx="51988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pt-BR" sz="3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pt-BR" sz="3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pt-BR" sz="3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pt-BR" sz="3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endParaRPr lang="pt-BR" sz="3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616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DAA14-D850-48BE-A87B-3B5A1B6B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522" y="29514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000" dirty="0"/>
              <a:t>OPERADORES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6DD0648-614D-45AC-AD45-AAE59C6C22EB}"/>
              </a:ext>
            </a:extLst>
          </p:cNvPr>
          <p:cNvSpPr txBox="1"/>
          <p:nvPr/>
        </p:nvSpPr>
        <p:spPr>
          <a:xfrm>
            <a:off x="2251780" y="4277061"/>
            <a:ext cx="21483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e -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e /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A6C9154-8DBC-4287-B0A5-E4B7E09176F1}"/>
              </a:ext>
            </a:extLst>
          </p:cNvPr>
          <p:cNvSpPr txBox="1"/>
          <p:nvPr/>
        </p:nvSpPr>
        <p:spPr>
          <a:xfrm>
            <a:off x="5573513" y="4277061"/>
            <a:ext cx="24256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 e –</a:t>
            </a:r>
          </a:p>
        </p:txBody>
      </p:sp>
    </p:spTree>
    <p:extLst>
      <p:ext uri="{BB962C8B-B14F-4D97-AF65-F5344CB8AC3E}">
        <p14:creationId xmlns:p14="http://schemas.microsoft.com/office/powerpoint/2010/main" val="366918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DAA14-D850-48BE-A87B-3B5A1B6B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522" y="29514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000" dirty="0"/>
              <a:t>FUNÇÕES</a:t>
            </a:r>
          </a:p>
        </p:txBody>
      </p:sp>
    </p:spTree>
    <p:extLst>
      <p:ext uri="{BB962C8B-B14F-4D97-AF65-F5344CB8AC3E}">
        <p14:creationId xmlns:p14="http://schemas.microsoft.com/office/powerpoint/2010/main" val="1621968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DAA14-D850-48BE-A87B-3B5A1B6B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522" y="29514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000" dirty="0"/>
              <a:t>COMPARAÇÃO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3842A76-6DB9-4107-94F9-84C77F96D612}"/>
              </a:ext>
            </a:extLst>
          </p:cNvPr>
          <p:cNvSpPr txBox="1"/>
          <p:nvPr/>
        </p:nvSpPr>
        <p:spPr>
          <a:xfrm>
            <a:off x="2251780" y="4277061"/>
            <a:ext cx="13163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C114369-F915-487C-965D-91366CEA092D}"/>
              </a:ext>
            </a:extLst>
          </p:cNvPr>
          <p:cNvSpPr txBox="1"/>
          <p:nvPr/>
        </p:nvSpPr>
        <p:spPr>
          <a:xfrm>
            <a:off x="5573513" y="4277061"/>
            <a:ext cx="13163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</a:p>
        </p:txBody>
      </p:sp>
    </p:spTree>
    <p:extLst>
      <p:ext uri="{BB962C8B-B14F-4D97-AF65-F5344CB8AC3E}">
        <p14:creationId xmlns:p14="http://schemas.microsoft.com/office/powerpoint/2010/main" val="2376822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DAA14-D850-48BE-A87B-3B5A1B6B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522" y="29514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000" dirty="0"/>
              <a:t>CONDIÇÃO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3842A76-6DB9-4107-94F9-84C77F96D612}"/>
              </a:ext>
            </a:extLst>
          </p:cNvPr>
          <p:cNvSpPr txBox="1"/>
          <p:nvPr/>
        </p:nvSpPr>
        <p:spPr>
          <a:xfrm>
            <a:off x="3949871" y="4940252"/>
            <a:ext cx="3789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3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(condição)</a:t>
            </a:r>
          </a:p>
        </p:txBody>
      </p:sp>
    </p:spTree>
    <p:extLst>
      <p:ext uri="{BB962C8B-B14F-4D97-AF65-F5344CB8AC3E}">
        <p14:creationId xmlns:p14="http://schemas.microsoft.com/office/powerpoint/2010/main" val="3819432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DAA14-D850-48BE-A87B-3B5A1B6B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522" y="29514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000" dirty="0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4162393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DAA14-D850-48BE-A87B-3B5A1B6B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522" y="29514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000" dirty="0"/>
              <a:t>LOOP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2342956-3467-49EA-A8E2-9EDE2ABC98DC}"/>
              </a:ext>
            </a:extLst>
          </p:cNvPr>
          <p:cNvSpPr txBox="1"/>
          <p:nvPr/>
        </p:nvSpPr>
        <p:spPr>
          <a:xfrm>
            <a:off x="3672552" y="4277061"/>
            <a:ext cx="49215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ARRAY.forEach</a:t>
            </a:r>
            <a:r>
              <a:rPr lang="pt-BR" sz="3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endParaRPr lang="pt-BR" sz="3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151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DAA14-D850-48BE-A87B-3B5A1B6B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522" y="29514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000" dirty="0"/>
              <a:t>JSON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8B26E4-0C0B-4578-A9AF-F8F87D583178}"/>
              </a:ext>
            </a:extLst>
          </p:cNvPr>
          <p:cNvSpPr txBox="1"/>
          <p:nvPr/>
        </p:nvSpPr>
        <p:spPr>
          <a:xfrm>
            <a:off x="3356149" y="4933740"/>
            <a:ext cx="60596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err="1"/>
              <a:t>J</a:t>
            </a:r>
            <a:r>
              <a:rPr lang="pt-BR" sz="4000" dirty="0" err="1"/>
              <a:t>ava</a:t>
            </a:r>
            <a:r>
              <a:rPr lang="pt-BR" sz="4400" b="1" dirty="0" err="1"/>
              <a:t>S</a:t>
            </a:r>
            <a:r>
              <a:rPr lang="pt-BR" sz="4000" dirty="0" err="1"/>
              <a:t>cript</a:t>
            </a:r>
            <a:r>
              <a:rPr lang="pt-BR" sz="4000" dirty="0"/>
              <a:t> </a:t>
            </a:r>
            <a:r>
              <a:rPr lang="pt-BR" sz="4400" b="1" dirty="0" err="1"/>
              <a:t>O</a:t>
            </a:r>
            <a:r>
              <a:rPr lang="pt-BR" sz="4000" dirty="0" err="1"/>
              <a:t>bject</a:t>
            </a:r>
            <a:r>
              <a:rPr lang="pt-BR" sz="4000" dirty="0"/>
              <a:t> </a:t>
            </a:r>
            <a:r>
              <a:rPr lang="pt-BR" sz="4400" b="1" dirty="0" err="1"/>
              <a:t>N</a:t>
            </a:r>
            <a:r>
              <a:rPr lang="pt-BR" sz="4000" dirty="0" err="1"/>
              <a:t>otation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4073241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CC97F1C-4C07-4670-9A27-A6DE975D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JSON - </a:t>
            </a:r>
            <a:r>
              <a:rPr lang="pt-BR" sz="6000" b="1" dirty="0" err="1"/>
              <a:t>J</a:t>
            </a:r>
            <a:r>
              <a:rPr lang="pt-BR" dirty="0" err="1"/>
              <a:t>ava</a:t>
            </a:r>
            <a:r>
              <a:rPr lang="pt-BR" sz="6000" b="1" dirty="0" err="1"/>
              <a:t>S</a:t>
            </a:r>
            <a:r>
              <a:rPr lang="pt-BR" dirty="0" err="1"/>
              <a:t>cript</a:t>
            </a:r>
            <a:r>
              <a:rPr lang="pt-BR" dirty="0"/>
              <a:t> </a:t>
            </a:r>
            <a:r>
              <a:rPr lang="pt-BR" sz="6000" b="1" dirty="0" err="1"/>
              <a:t>O</a:t>
            </a:r>
            <a:r>
              <a:rPr lang="pt-BR" dirty="0" err="1"/>
              <a:t>bject</a:t>
            </a:r>
            <a:r>
              <a:rPr lang="pt-BR" dirty="0"/>
              <a:t> </a:t>
            </a:r>
            <a:r>
              <a:rPr lang="pt-BR" sz="6000" b="1" dirty="0" err="1"/>
              <a:t>N</a:t>
            </a:r>
            <a:r>
              <a:rPr lang="pt-BR" dirty="0" err="1"/>
              <a:t>otation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C868B98-2840-418B-8494-0B572A586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245" y="2596242"/>
            <a:ext cx="5581650" cy="307657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E71DA98-DB53-4FC2-82E6-7FAE341CF717}"/>
              </a:ext>
            </a:extLst>
          </p:cNvPr>
          <p:cNvSpPr txBox="1"/>
          <p:nvPr/>
        </p:nvSpPr>
        <p:spPr>
          <a:xfrm>
            <a:off x="838200" y="1758744"/>
            <a:ext cx="40158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err="1"/>
              <a:t>J</a:t>
            </a:r>
            <a:r>
              <a:rPr lang="pt-BR" sz="4000" dirty="0" err="1"/>
              <a:t>ava</a:t>
            </a:r>
            <a:r>
              <a:rPr lang="pt-BR" sz="4400" b="1" dirty="0" err="1"/>
              <a:t>S</a:t>
            </a:r>
            <a:r>
              <a:rPr lang="pt-BR" sz="4000" dirty="0" err="1"/>
              <a:t>cript</a:t>
            </a:r>
            <a:r>
              <a:rPr lang="pt-BR" sz="4000" dirty="0"/>
              <a:t> </a:t>
            </a:r>
            <a:r>
              <a:rPr lang="pt-BR" sz="4400" b="1" dirty="0" err="1"/>
              <a:t>O</a:t>
            </a:r>
            <a:r>
              <a:rPr lang="pt-BR" sz="4000" dirty="0" err="1"/>
              <a:t>bject</a:t>
            </a:r>
            <a:endParaRPr lang="pt-BR" sz="40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A1D630A-C8BC-4DFC-8D74-430072254787}"/>
              </a:ext>
            </a:extLst>
          </p:cNvPr>
          <p:cNvSpPr txBox="1"/>
          <p:nvPr/>
        </p:nvSpPr>
        <p:spPr>
          <a:xfrm>
            <a:off x="8238446" y="1760229"/>
            <a:ext cx="1563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/>
              <a:t>JSON</a:t>
            </a:r>
            <a:endParaRPr lang="pt-BR" sz="40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458B6C7-D965-4752-B130-375DC3A94ECC}"/>
              </a:ext>
            </a:extLst>
          </p:cNvPr>
          <p:cNvSpPr txBox="1"/>
          <p:nvPr/>
        </p:nvSpPr>
        <p:spPr>
          <a:xfrm>
            <a:off x="5689674" y="1757260"/>
            <a:ext cx="10791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/>
              <a:t>&lt;=&gt;</a:t>
            </a:r>
            <a:endParaRPr lang="pt-BR" sz="4000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3A88435-37C0-4284-BA66-25DD2A907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15" y="2617919"/>
            <a:ext cx="53721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86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E0167B4-C2D2-41F1-9D62-FE7ED0AE7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243" y="271125"/>
            <a:ext cx="6691352" cy="639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93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CC97F1C-4C07-4670-9A27-A6DE975D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JSON - </a:t>
            </a:r>
            <a:r>
              <a:rPr lang="pt-BR" sz="6000" b="1" dirty="0" err="1"/>
              <a:t>J</a:t>
            </a:r>
            <a:r>
              <a:rPr lang="pt-BR" dirty="0" err="1"/>
              <a:t>ava</a:t>
            </a:r>
            <a:r>
              <a:rPr lang="pt-BR" sz="6000" b="1" dirty="0" err="1"/>
              <a:t>S</a:t>
            </a:r>
            <a:r>
              <a:rPr lang="pt-BR" dirty="0" err="1"/>
              <a:t>cript</a:t>
            </a:r>
            <a:r>
              <a:rPr lang="pt-BR" dirty="0"/>
              <a:t> </a:t>
            </a:r>
            <a:r>
              <a:rPr lang="pt-BR" sz="6000" b="1" dirty="0" err="1"/>
              <a:t>O</a:t>
            </a:r>
            <a:r>
              <a:rPr lang="pt-BR" dirty="0" err="1"/>
              <a:t>bject</a:t>
            </a:r>
            <a:r>
              <a:rPr lang="pt-BR" dirty="0"/>
              <a:t> </a:t>
            </a:r>
            <a:r>
              <a:rPr lang="pt-BR" sz="6000" b="1" dirty="0" err="1"/>
              <a:t>N</a:t>
            </a:r>
            <a:r>
              <a:rPr lang="pt-BR" dirty="0" err="1"/>
              <a:t>otation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E71DA98-DB53-4FC2-82E6-7FAE341CF717}"/>
              </a:ext>
            </a:extLst>
          </p:cNvPr>
          <p:cNvSpPr txBox="1"/>
          <p:nvPr/>
        </p:nvSpPr>
        <p:spPr>
          <a:xfrm>
            <a:off x="838200" y="1758744"/>
            <a:ext cx="40158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err="1"/>
              <a:t>J</a:t>
            </a:r>
            <a:r>
              <a:rPr lang="pt-BR" sz="4000" dirty="0" err="1"/>
              <a:t>ava</a:t>
            </a:r>
            <a:r>
              <a:rPr lang="pt-BR" sz="4400" b="1" dirty="0" err="1"/>
              <a:t>S</a:t>
            </a:r>
            <a:r>
              <a:rPr lang="pt-BR" sz="4000" dirty="0" err="1"/>
              <a:t>cript</a:t>
            </a:r>
            <a:r>
              <a:rPr lang="pt-BR" sz="4000" dirty="0"/>
              <a:t> </a:t>
            </a:r>
            <a:r>
              <a:rPr lang="pt-BR" sz="4400" b="1" dirty="0" err="1"/>
              <a:t>O</a:t>
            </a:r>
            <a:r>
              <a:rPr lang="pt-BR" sz="4000" dirty="0" err="1"/>
              <a:t>bject</a:t>
            </a:r>
            <a:endParaRPr lang="pt-BR" sz="40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A1D630A-C8BC-4DFC-8D74-430072254787}"/>
              </a:ext>
            </a:extLst>
          </p:cNvPr>
          <p:cNvSpPr txBox="1"/>
          <p:nvPr/>
        </p:nvSpPr>
        <p:spPr>
          <a:xfrm>
            <a:off x="8238446" y="1760229"/>
            <a:ext cx="1563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/>
              <a:t>JSON</a:t>
            </a:r>
            <a:endParaRPr lang="pt-BR" sz="40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458B6C7-D965-4752-B130-375DC3A94ECC}"/>
              </a:ext>
            </a:extLst>
          </p:cNvPr>
          <p:cNvSpPr txBox="1"/>
          <p:nvPr/>
        </p:nvSpPr>
        <p:spPr>
          <a:xfrm>
            <a:off x="5689674" y="1757260"/>
            <a:ext cx="7809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/>
              <a:t>=&gt;</a:t>
            </a:r>
            <a:endParaRPr lang="pt-BR" sz="40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7134F83-6A82-4E69-B7EA-86575B65C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571" y="3035400"/>
            <a:ext cx="8324376" cy="152112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E7112AD-876E-4E9F-8CCD-93B4D43F5D3A}"/>
              </a:ext>
            </a:extLst>
          </p:cNvPr>
          <p:cNvSpPr/>
          <p:nvPr/>
        </p:nvSpPr>
        <p:spPr>
          <a:xfrm>
            <a:off x="6079253" y="2893924"/>
            <a:ext cx="4059533" cy="744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B66D6F0-9DAD-42D4-9556-B932ECF4C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82" y="5168672"/>
            <a:ext cx="10560818" cy="120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40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56C086C-A784-48D0-B434-3823A8A0D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59" y="2593273"/>
            <a:ext cx="10335567" cy="2577543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FCC97F1C-4C07-4670-9A27-A6DE975D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JSON - </a:t>
            </a:r>
            <a:r>
              <a:rPr lang="pt-BR" sz="6000" b="1" dirty="0" err="1"/>
              <a:t>J</a:t>
            </a:r>
            <a:r>
              <a:rPr lang="pt-BR" dirty="0" err="1"/>
              <a:t>ava</a:t>
            </a:r>
            <a:r>
              <a:rPr lang="pt-BR" sz="6000" b="1" dirty="0" err="1"/>
              <a:t>S</a:t>
            </a:r>
            <a:r>
              <a:rPr lang="pt-BR" dirty="0" err="1"/>
              <a:t>cript</a:t>
            </a:r>
            <a:r>
              <a:rPr lang="pt-BR" dirty="0"/>
              <a:t> </a:t>
            </a:r>
            <a:r>
              <a:rPr lang="pt-BR" sz="6000" b="1" dirty="0" err="1"/>
              <a:t>O</a:t>
            </a:r>
            <a:r>
              <a:rPr lang="pt-BR" dirty="0" err="1"/>
              <a:t>bject</a:t>
            </a:r>
            <a:r>
              <a:rPr lang="pt-BR" dirty="0"/>
              <a:t> </a:t>
            </a:r>
            <a:r>
              <a:rPr lang="pt-BR" sz="6000" b="1" dirty="0" err="1"/>
              <a:t>N</a:t>
            </a:r>
            <a:r>
              <a:rPr lang="pt-BR" dirty="0" err="1"/>
              <a:t>otation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E71DA98-DB53-4FC2-82E6-7FAE341CF717}"/>
              </a:ext>
            </a:extLst>
          </p:cNvPr>
          <p:cNvSpPr txBox="1"/>
          <p:nvPr/>
        </p:nvSpPr>
        <p:spPr>
          <a:xfrm>
            <a:off x="838200" y="1758744"/>
            <a:ext cx="40158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err="1"/>
              <a:t>J</a:t>
            </a:r>
            <a:r>
              <a:rPr lang="pt-BR" sz="4000" dirty="0" err="1"/>
              <a:t>ava</a:t>
            </a:r>
            <a:r>
              <a:rPr lang="pt-BR" sz="4400" b="1" dirty="0" err="1"/>
              <a:t>S</a:t>
            </a:r>
            <a:r>
              <a:rPr lang="pt-BR" sz="4000" dirty="0" err="1"/>
              <a:t>cript</a:t>
            </a:r>
            <a:r>
              <a:rPr lang="pt-BR" sz="4000" dirty="0"/>
              <a:t> </a:t>
            </a:r>
            <a:r>
              <a:rPr lang="pt-BR" sz="4400" b="1" dirty="0" err="1"/>
              <a:t>O</a:t>
            </a:r>
            <a:r>
              <a:rPr lang="pt-BR" sz="4000" dirty="0" err="1"/>
              <a:t>bject</a:t>
            </a:r>
            <a:endParaRPr lang="pt-BR" sz="40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A1D630A-C8BC-4DFC-8D74-430072254787}"/>
              </a:ext>
            </a:extLst>
          </p:cNvPr>
          <p:cNvSpPr txBox="1"/>
          <p:nvPr/>
        </p:nvSpPr>
        <p:spPr>
          <a:xfrm>
            <a:off x="8238446" y="1760229"/>
            <a:ext cx="1563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/>
              <a:t>JSON</a:t>
            </a:r>
            <a:endParaRPr lang="pt-BR" sz="40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458B6C7-D965-4752-B130-375DC3A94ECC}"/>
              </a:ext>
            </a:extLst>
          </p:cNvPr>
          <p:cNvSpPr txBox="1"/>
          <p:nvPr/>
        </p:nvSpPr>
        <p:spPr>
          <a:xfrm>
            <a:off x="5689674" y="1757260"/>
            <a:ext cx="7809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/>
              <a:t>&lt;=</a:t>
            </a:r>
            <a:endParaRPr lang="pt-BR" sz="40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E7112AD-876E-4E9F-8CCD-93B4D43F5D3A}"/>
              </a:ext>
            </a:extLst>
          </p:cNvPr>
          <p:cNvSpPr/>
          <p:nvPr/>
        </p:nvSpPr>
        <p:spPr>
          <a:xfrm>
            <a:off x="2944167" y="3968832"/>
            <a:ext cx="3336053" cy="432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D2DF59F-CBF3-43DB-96F9-311A943A4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275" y="5234419"/>
            <a:ext cx="70294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40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DAA14-D850-48BE-A87B-3B5A1B6B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522" y="29514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000" dirty="0"/>
              <a:t>HTML DOM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8B26E4-0C0B-4578-A9AF-F8F87D583178}"/>
              </a:ext>
            </a:extLst>
          </p:cNvPr>
          <p:cNvSpPr txBox="1"/>
          <p:nvPr/>
        </p:nvSpPr>
        <p:spPr>
          <a:xfrm>
            <a:off x="2532184" y="4933740"/>
            <a:ext cx="77079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/>
              <a:t>HTML </a:t>
            </a:r>
            <a:r>
              <a:rPr lang="pt-BR" sz="4400" b="1" dirty="0" err="1"/>
              <a:t>D</a:t>
            </a:r>
            <a:r>
              <a:rPr lang="pt-BR" sz="4400" dirty="0" err="1"/>
              <a:t>ocument</a:t>
            </a:r>
            <a:r>
              <a:rPr lang="pt-BR" sz="4400" b="1" dirty="0"/>
              <a:t> </a:t>
            </a:r>
            <a:r>
              <a:rPr lang="pt-BR" sz="4400" b="1" dirty="0" err="1"/>
              <a:t>O</a:t>
            </a:r>
            <a:r>
              <a:rPr lang="pt-BR" sz="4400" dirty="0" err="1"/>
              <a:t>bject</a:t>
            </a:r>
            <a:r>
              <a:rPr lang="pt-BR" sz="4400" b="1" dirty="0"/>
              <a:t> </a:t>
            </a:r>
            <a:r>
              <a:rPr lang="pt-BR" sz="4400" b="1" dirty="0" err="1"/>
              <a:t>M</a:t>
            </a:r>
            <a:r>
              <a:rPr lang="pt-BR" sz="4400" dirty="0" err="1"/>
              <a:t>odel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144381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CC97F1C-4C07-4670-9A27-A6DE975D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HTML DOM – </a:t>
            </a:r>
            <a:r>
              <a:rPr lang="pt-BR" sz="6000" b="1" dirty="0"/>
              <a:t>O que é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E71DA98-DB53-4FC2-82E6-7FAE341CF717}"/>
              </a:ext>
            </a:extLst>
          </p:cNvPr>
          <p:cNvSpPr txBox="1"/>
          <p:nvPr/>
        </p:nvSpPr>
        <p:spPr>
          <a:xfrm>
            <a:off x="3808963" y="1758744"/>
            <a:ext cx="4574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/>
              <a:t>Árvore de Objetos</a:t>
            </a:r>
            <a:endParaRPr lang="pt-BR" sz="4000" dirty="0"/>
          </a:p>
        </p:txBody>
      </p:sp>
      <p:pic>
        <p:nvPicPr>
          <p:cNvPr id="2050" name="Picture 2" descr="DOM HTML tree">
            <a:extLst>
              <a:ext uri="{FF2B5EF4-FFF2-40B4-BE49-F238E27FC236}">
                <a16:creationId xmlns:a16="http://schemas.microsoft.com/office/drawing/2014/main" id="{8EDF729F-365C-4DC7-88D5-2E53ACC95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950" y="2528185"/>
            <a:ext cx="7276100" cy="398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2BF52C6-BDBC-483B-BB95-A43475249CD3}"/>
              </a:ext>
            </a:extLst>
          </p:cNvPr>
          <p:cNvSpPr/>
          <p:nvPr/>
        </p:nvSpPr>
        <p:spPr>
          <a:xfrm>
            <a:off x="2457950" y="6488668"/>
            <a:ext cx="4683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3"/>
              </a:rPr>
              <a:t>https://www.w3schools.com/js/js_htmldom.asp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4381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CC97F1C-4C07-4670-9A27-A6DE975D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HTML DOM – </a:t>
            </a:r>
            <a:r>
              <a:rPr lang="pt-BR" sz="6000" b="1" dirty="0"/>
              <a:t>Métodos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2AB0547-42F4-48BF-BE0C-A517C3AF2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2054888"/>
            <a:ext cx="56673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6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CC97F1C-4C07-4670-9A27-A6DE975D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HTML DOM – </a:t>
            </a:r>
            <a:r>
              <a:rPr lang="pt-BR" sz="6000" b="1" dirty="0"/>
              <a:t>Propriedades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B13B09F-70D9-4736-B4A3-915A39CC1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089" y="2738437"/>
            <a:ext cx="4927821" cy="220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07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CC97F1C-4C07-4670-9A27-A6DE975D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HTML DOM – </a:t>
            </a:r>
            <a:r>
              <a:rPr lang="pt-BR" sz="6000" b="1" dirty="0"/>
              <a:t>Eventos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656D30-7D4D-4D87-A3C4-632D6BA82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228" y="3281362"/>
            <a:ext cx="4938615" cy="62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724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m para github icon">
            <a:extLst>
              <a:ext uri="{FF2B5EF4-FFF2-40B4-BE49-F238E27FC236}">
                <a16:creationId xmlns:a16="http://schemas.microsoft.com/office/drawing/2014/main" id="{D1040FF9-1D77-4FA9-95CF-AF151CCC6F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051180"/>
            <a:ext cx="1530220" cy="153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6" descr="Resultado de imagem para github icon">
            <a:extLst>
              <a:ext uri="{FF2B5EF4-FFF2-40B4-BE49-F238E27FC236}">
                <a16:creationId xmlns:a16="http://schemas.microsoft.com/office/drawing/2014/main" id="{791F9B72-1D75-48E6-8998-5AC3FD0187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548951"/>
            <a:ext cx="3032449" cy="303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81600D6-B24A-41AF-AE99-522C5EAA9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023" y="1580472"/>
            <a:ext cx="1470639" cy="147063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8C5E4CC-A86A-4177-8AD6-943845926E46}"/>
              </a:ext>
            </a:extLst>
          </p:cNvPr>
          <p:cNvSpPr txBox="1"/>
          <p:nvPr/>
        </p:nvSpPr>
        <p:spPr>
          <a:xfrm flipH="1">
            <a:off x="4524412" y="1961848"/>
            <a:ext cx="4451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hlinkClick r:id="rId3" action="ppaction://hlinkfile"/>
              </a:rPr>
              <a:t>Github.com/Guihgo</a:t>
            </a:r>
            <a:endParaRPr lang="pt-BR" sz="4000" dirty="0"/>
          </a:p>
        </p:txBody>
      </p:sp>
      <p:pic>
        <p:nvPicPr>
          <p:cNvPr id="1036" name="Picture 12" descr="Resultado de imagem para gmail icon">
            <a:extLst>
              <a:ext uri="{FF2B5EF4-FFF2-40B4-BE49-F238E27FC236}">
                <a16:creationId xmlns:a16="http://schemas.microsoft.com/office/drawing/2014/main" id="{D5F4C39A-1E88-4033-97C4-DF3235962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345" y="4141237"/>
            <a:ext cx="1925994" cy="192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A3EA098-7224-47A2-B251-DDA26CE10007}"/>
              </a:ext>
            </a:extLst>
          </p:cNvPr>
          <p:cNvSpPr txBox="1"/>
          <p:nvPr/>
        </p:nvSpPr>
        <p:spPr>
          <a:xfrm flipH="1">
            <a:off x="4524411" y="4729686"/>
            <a:ext cx="7110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guioli.1998@alunos.utfpr.edu.br</a:t>
            </a:r>
          </a:p>
        </p:txBody>
      </p:sp>
    </p:spTree>
    <p:extLst>
      <p:ext uri="{BB962C8B-B14F-4D97-AF65-F5344CB8AC3E}">
        <p14:creationId xmlns:p14="http://schemas.microsoft.com/office/powerpoint/2010/main" val="320345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718F0E7-2B42-4D21-B106-D7A835ABA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284" y="504183"/>
            <a:ext cx="6717030" cy="602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3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DAA14-D850-48BE-A87B-3B5A1B6B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522" y="29514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000" dirty="0"/>
              <a:t>HISTORIA</a:t>
            </a:r>
          </a:p>
        </p:txBody>
      </p:sp>
      <p:pic>
        <p:nvPicPr>
          <p:cNvPr id="1026" name="Picture 2" descr="Resultado de imagem para Brendan Eich">
            <a:extLst>
              <a:ext uri="{FF2B5EF4-FFF2-40B4-BE49-F238E27FC236}">
                <a16:creationId xmlns:a16="http://schemas.microsoft.com/office/drawing/2014/main" id="{F0952DD9-BCF4-4DED-9419-A2AD65C0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22" y="2362422"/>
            <a:ext cx="2002971" cy="25037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BD97DCB-EB07-47FE-928E-A7CEC307F58C}"/>
              </a:ext>
            </a:extLst>
          </p:cNvPr>
          <p:cNvSpPr txBox="1"/>
          <p:nvPr/>
        </p:nvSpPr>
        <p:spPr>
          <a:xfrm>
            <a:off x="1084963" y="5023914"/>
            <a:ext cx="1584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Brendan </a:t>
            </a:r>
            <a:r>
              <a:rPr lang="pt-BR" sz="2000" dirty="0" err="1"/>
              <a:t>Eich</a:t>
            </a:r>
            <a:endParaRPr lang="pt-BR" sz="2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C18FD7C-AEB4-47A2-8F1E-96A3BA050177}"/>
              </a:ext>
            </a:extLst>
          </p:cNvPr>
          <p:cNvSpPr txBox="1"/>
          <p:nvPr/>
        </p:nvSpPr>
        <p:spPr>
          <a:xfrm>
            <a:off x="8904514" y="2590948"/>
            <a:ext cx="1673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/>
              <a:t>LiveScript</a:t>
            </a:r>
            <a:endParaRPr lang="pt-BR" sz="2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9F024D-5D73-439F-884D-EF8AC077A9A5}"/>
              </a:ext>
            </a:extLst>
          </p:cNvPr>
          <p:cNvSpPr txBox="1"/>
          <p:nvPr/>
        </p:nvSpPr>
        <p:spPr>
          <a:xfrm>
            <a:off x="9144163" y="1360936"/>
            <a:ext cx="1194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Mocha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5262351-DE52-4F35-BA70-7AE943936677}"/>
              </a:ext>
            </a:extLst>
          </p:cNvPr>
          <p:cNvSpPr txBox="1"/>
          <p:nvPr/>
        </p:nvSpPr>
        <p:spPr>
          <a:xfrm>
            <a:off x="8668071" y="4866136"/>
            <a:ext cx="2146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/>
              <a:t>JavaScript</a:t>
            </a:r>
            <a:endParaRPr lang="pt-BR" sz="3600" dirty="0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42F90D56-D415-4C4F-A2FC-D3DBBC4D10F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9741442" y="1884156"/>
            <a:ext cx="0" cy="706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8115CB2B-2C4D-4478-934D-A0C42BBA91CB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9741442" y="3114168"/>
            <a:ext cx="0" cy="1751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14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DAA14-D850-48BE-A87B-3B5A1B6B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522" y="29514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000" dirty="0"/>
              <a:t>EVOLUÇÃO</a:t>
            </a:r>
          </a:p>
        </p:txBody>
      </p:sp>
    </p:spTree>
    <p:extLst>
      <p:ext uri="{BB962C8B-B14F-4D97-AF65-F5344CB8AC3E}">
        <p14:creationId xmlns:p14="http://schemas.microsoft.com/office/powerpoint/2010/main" val="605041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CC97F1C-4C07-4670-9A27-A6DE975D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ECMA - </a:t>
            </a:r>
            <a:r>
              <a:rPr lang="pt-BR" dirty="0" err="1"/>
              <a:t>European</a:t>
            </a:r>
            <a:r>
              <a:rPr lang="pt-BR" dirty="0"/>
              <a:t> Computer </a:t>
            </a:r>
            <a:r>
              <a:rPr lang="pt-BR" dirty="0" err="1"/>
              <a:t>Manufacturers</a:t>
            </a:r>
            <a:r>
              <a:rPr lang="pt-BR" dirty="0"/>
              <a:t> </a:t>
            </a:r>
            <a:r>
              <a:rPr lang="pt-BR" dirty="0" err="1"/>
              <a:t>Association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6F21C00-5CA8-4E93-976B-D46196F2D5D7}"/>
              </a:ext>
            </a:extLst>
          </p:cNvPr>
          <p:cNvSpPr/>
          <p:nvPr/>
        </p:nvSpPr>
        <p:spPr>
          <a:xfrm>
            <a:off x="1016558" y="3588156"/>
            <a:ext cx="1015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solidFill>
                  <a:srgbClr val="F2F2F2"/>
                </a:solidFill>
                <a:latin typeface="PT Serif"/>
              </a:rPr>
              <a:t>Órgão responsável pelo desenvolvimento e manutenção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23684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CC97F1C-4C07-4670-9A27-A6DE975D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75927" cy="1325563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ECMAScript</a:t>
            </a:r>
            <a:br>
              <a:rPr lang="pt-BR" dirty="0"/>
            </a:br>
            <a:r>
              <a:rPr lang="pt-BR" dirty="0"/>
              <a:t>Versões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79F95E5-7968-4729-A51D-FEFB441BC5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580"/>
          <a:stretch/>
        </p:blipFill>
        <p:spPr>
          <a:xfrm>
            <a:off x="5014127" y="247239"/>
            <a:ext cx="6358085" cy="602293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B6958154-515C-4EF0-95F1-1E75BA17F4E7}"/>
              </a:ext>
            </a:extLst>
          </p:cNvPr>
          <p:cNvSpPr/>
          <p:nvPr/>
        </p:nvSpPr>
        <p:spPr>
          <a:xfrm>
            <a:off x="5014127" y="6270171"/>
            <a:ext cx="4582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3"/>
              </a:rPr>
              <a:t>https://www.w3schools.com/js/js_versions.asp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832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CC97F1C-4C07-4670-9A27-A6DE975D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que podemos fazer com </a:t>
            </a:r>
            <a:r>
              <a:rPr lang="pt-BR" dirty="0" err="1"/>
              <a:t>JavaScript</a:t>
            </a:r>
            <a:r>
              <a:rPr lang="pt-BR" dirty="0"/>
              <a:t> ?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6F21C00-5CA8-4E93-976B-D46196F2D5D7}"/>
              </a:ext>
            </a:extLst>
          </p:cNvPr>
          <p:cNvSpPr/>
          <p:nvPr/>
        </p:nvSpPr>
        <p:spPr>
          <a:xfrm>
            <a:off x="1016558" y="2482837"/>
            <a:ext cx="1015888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Mudar a estrutura da página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Mudar atributos de elementos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Mudar o estilo dos elementos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Criar animações</a:t>
            </a:r>
          </a:p>
        </p:txBody>
      </p:sp>
    </p:spTree>
    <p:extLst>
      <p:ext uri="{BB962C8B-B14F-4D97-AF65-F5344CB8AC3E}">
        <p14:creationId xmlns:p14="http://schemas.microsoft.com/office/powerpoint/2010/main" val="1184685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30DE24D4-A888-4420-BAD1-CC8A5A7DD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72" y="2023175"/>
            <a:ext cx="6067425" cy="4514850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FCC97F1C-4C07-4670-9A27-A6DE975D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Usando </a:t>
            </a:r>
            <a:r>
              <a:rPr lang="pt-BR" dirty="0" err="1"/>
              <a:t>JavaScript</a:t>
            </a:r>
            <a:r>
              <a:rPr lang="pt-BR" dirty="0"/>
              <a:t> no </a:t>
            </a:r>
            <a:r>
              <a:rPr lang="pt-BR" dirty="0" err="1"/>
              <a:t>FrondEnd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CA4BFCB-4FCD-49B2-B9C3-E47510DC9782}"/>
              </a:ext>
            </a:extLst>
          </p:cNvPr>
          <p:cNvSpPr/>
          <p:nvPr/>
        </p:nvSpPr>
        <p:spPr>
          <a:xfrm>
            <a:off x="201684" y="3989196"/>
            <a:ext cx="6560857" cy="452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9D0E09C-5A92-4C27-9B20-F4BB9AAACB18}"/>
              </a:ext>
            </a:extLst>
          </p:cNvPr>
          <p:cNvSpPr/>
          <p:nvPr/>
        </p:nvSpPr>
        <p:spPr>
          <a:xfrm>
            <a:off x="201684" y="4593772"/>
            <a:ext cx="6560857" cy="1475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B5321B-3BC5-4EB5-B580-557B041E5F76}"/>
              </a:ext>
            </a:extLst>
          </p:cNvPr>
          <p:cNvSpPr txBox="1"/>
          <p:nvPr/>
        </p:nvSpPr>
        <p:spPr>
          <a:xfrm>
            <a:off x="7536263" y="3241990"/>
            <a:ext cx="3733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Importa um arquivo externo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F1200C0-A203-4A5F-902E-1956901055BE}"/>
              </a:ext>
            </a:extLst>
          </p:cNvPr>
          <p:cNvSpPr txBox="1"/>
          <p:nvPr/>
        </p:nvSpPr>
        <p:spPr>
          <a:xfrm>
            <a:off x="7701372" y="4441371"/>
            <a:ext cx="2945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Dentro </a:t>
            </a:r>
            <a:r>
              <a:rPr lang="pt-BR" sz="2400" dirty="0" err="1"/>
              <a:t>tag</a:t>
            </a:r>
            <a:r>
              <a:rPr lang="pt-BR" sz="2400" dirty="0"/>
              <a:t> </a:t>
            </a:r>
            <a:r>
              <a:rPr lang="pt-BR" sz="2400" b="1" dirty="0"/>
              <a:t>&lt;SCRIPT&gt;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0727D73-E72A-4B8E-97F7-24C0317C5F95}"/>
              </a:ext>
            </a:extLst>
          </p:cNvPr>
          <p:cNvCxnSpPr>
            <a:stCxn id="9" idx="2"/>
            <a:endCxn id="6" idx="3"/>
          </p:cNvCxnSpPr>
          <p:nvPr/>
        </p:nvCxnSpPr>
        <p:spPr>
          <a:xfrm flipH="1">
            <a:off x="6762541" y="3703655"/>
            <a:ext cx="2640579" cy="5116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3F884250-7C99-42DE-9D64-39E6E0A7C845}"/>
              </a:ext>
            </a:extLst>
          </p:cNvPr>
          <p:cNvCxnSpPr>
            <a:stCxn id="10" idx="2"/>
            <a:endCxn id="8" idx="3"/>
          </p:cNvCxnSpPr>
          <p:nvPr/>
        </p:nvCxnSpPr>
        <p:spPr>
          <a:xfrm flipH="1">
            <a:off x="6762541" y="4903036"/>
            <a:ext cx="2411350" cy="428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5D4214A2-D28B-4350-B71E-A38DDDB76239}"/>
              </a:ext>
            </a:extLst>
          </p:cNvPr>
          <p:cNvSpPr/>
          <p:nvPr/>
        </p:nvSpPr>
        <p:spPr>
          <a:xfrm>
            <a:off x="2441749" y="4079632"/>
            <a:ext cx="442128" cy="2612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2915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e">
  <a:themeElements>
    <a:clrScheme name="Profundidad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5D548A5E-88A7-41E7-8531-910637BA3B9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5052</TotalTime>
  <Words>213</Words>
  <Application>Microsoft Office PowerPoint</Application>
  <PresentationFormat>Widescreen</PresentationFormat>
  <Paragraphs>79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Corbel</vt:lpstr>
      <vt:lpstr>Courier New</vt:lpstr>
      <vt:lpstr>PT Serif</vt:lpstr>
      <vt:lpstr>Profundidade</vt:lpstr>
      <vt:lpstr>JAVASCRIPT</vt:lpstr>
      <vt:lpstr>Apresentação do PowerPoint</vt:lpstr>
      <vt:lpstr>Apresentação do PowerPoint</vt:lpstr>
      <vt:lpstr>HISTORIA</vt:lpstr>
      <vt:lpstr>EVOLUÇÃO</vt:lpstr>
      <vt:lpstr>ECMA - European Computer Manufacturers Association</vt:lpstr>
      <vt:lpstr>ECMAScript Versões</vt:lpstr>
      <vt:lpstr>O que podemos fazer com JavaScript ?</vt:lpstr>
      <vt:lpstr>Usando JavaScript no FrondEnd</vt:lpstr>
      <vt:lpstr>VARIÁVEIS</vt:lpstr>
      <vt:lpstr>TIPOS DE DADOS</vt:lpstr>
      <vt:lpstr>OPERADORES</vt:lpstr>
      <vt:lpstr>FUNÇÕES</vt:lpstr>
      <vt:lpstr>COMPARAÇÃO</vt:lpstr>
      <vt:lpstr>CONDIÇÃO</vt:lpstr>
      <vt:lpstr>SWITCH</vt:lpstr>
      <vt:lpstr>LOOP</vt:lpstr>
      <vt:lpstr>JSON</vt:lpstr>
      <vt:lpstr>JSON - JavaScript Object Notation</vt:lpstr>
      <vt:lpstr>JSON - JavaScript Object Notation</vt:lpstr>
      <vt:lpstr>JSON - JavaScript Object Notation</vt:lpstr>
      <vt:lpstr>HTML DOM</vt:lpstr>
      <vt:lpstr>HTML DOM – O que é</vt:lpstr>
      <vt:lpstr>HTML DOM – Métodos</vt:lpstr>
      <vt:lpstr>HTML DOM – Propriedades</vt:lpstr>
      <vt:lpstr>HTML DOM – Eventos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</dc:title>
  <dc:creator>Guilherme Ziin</dc:creator>
  <cp:lastModifiedBy>Guilherme Ziin</cp:lastModifiedBy>
  <cp:revision>63</cp:revision>
  <dcterms:created xsi:type="dcterms:W3CDTF">2019-04-30T19:13:26Z</dcterms:created>
  <dcterms:modified xsi:type="dcterms:W3CDTF">2019-05-25T06:28:38Z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