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-328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=""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SEBAB AKIBAT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err="1"/>
              <a:t>Lambatnya</a:t>
            </a:r>
            <a:r>
              <a:rPr lang="en-US" dirty="0"/>
              <a:t> </a:t>
            </a:r>
            <a:r>
              <a:rPr lang="en-US" dirty="0" err="1" smtClean="0"/>
              <a:t>pembayaran</a:t>
            </a:r>
            <a:r>
              <a:rPr lang="en-US" dirty="0"/>
              <a:t> </a:t>
            </a:r>
            <a:r>
              <a:rPr lang="en-US" dirty="0" smtClean="0"/>
              <a:t>reimbursement </a:t>
            </a:r>
            <a:r>
              <a:rPr lang="en-US" dirty="0"/>
              <a:t>medical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0A980AC4-8EC6-4CD9-B051-8478B0110DA0}"/>
              </a:ext>
            </a:extLst>
          </p:cNvPr>
          <p:cNvGrpSpPr/>
          <p:nvPr/>
        </p:nvGrpSpPr>
        <p:grpSpPr>
          <a:xfrm>
            <a:off x="1219215" y="3337096"/>
            <a:ext cx="8107865" cy="1296621"/>
            <a:chOff x="2099073" y="3345967"/>
            <a:chExt cx="6157167" cy="1049416"/>
          </a:xfrm>
        </p:grpSpPr>
        <p:cxnSp>
          <p:nvCxnSpPr>
            <p:cNvPr id="117" name="Straight Connector 1">
              <a:extLst>
                <a:ext uri="{FF2B5EF4-FFF2-40B4-BE49-F238E27FC236}">
                  <a16:creationId xmlns="" xmlns:a16="http://schemas.microsoft.com/office/drawing/2014/main" id="{1F948790-2528-44A0-885E-38FDFC27144B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7749467" y="3008336"/>
              <a:ext cx="1" cy="675264"/>
            </a:xfrm>
            <a:prstGeom prst="line">
              <a:avLst/>
            </a:prstGeom>
            <a:ln w="666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2">
              <a:extLst>
                <a:ext uri="{FF2B5EF4-FFF2-40B4-BE49-F238E27FC236}">
                  <a16:creationId xmlns="" xmlns:a16="http://schemas.microsoft.com/office/drawing/2014/main" id="{8227C054-A18A-4744-A790-C3D1C03F46FA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2922517" y="3008336"/>
              <a:ext cx="1" cy="675264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4">
              <a:extLst>
                <a:ext uri="{FF2B5EF4-FFF2-40B4-BE49-F238E27FC236}">
                  <a16:creationId xmlns="" xmlns:a16="http://schemas.microsoft.com/office/drawing/2014/main" id="{3FD0EF04-A367-4810-8E40-552F3D9593DD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5326330" y="3008336"/>
              <a:ext cx="1" cy="675264"/>
            </a:xfrm>
            <a:prstGeom prst="line">
              <a:avLst/>
            </a:prstGeom>
            <a:ln w="666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5">
              <a:extLst>
                <a:ext uri="{FF2B5EF4-FFF2-40B4-BE49-F238E27FC236}">
                  <a16:creationId xmlns="" xmlns:a16="http://schemas.microsoft.com/office/drawing/2014/main" id="{69E27CC9-1EEB-4776-8AD2-4C54329BA99D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6537899" y="4057751"/>
              <a:ext cx="1" cy="675264"/>
            </a:xfrm>
            <a:prstGeom prst="line">
              <a:avLst/>
            </a:prstGeom>
            <a:ln w="666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hevron 8">
              <a:extLst>
                <a:ext uri="{FF2B5EF4-FFF2-40B4-BE49-F238E27FC236}">
                  <a16:creationId xmlns="" xmlns:a16="http://schemas.microsoft.com/office/drawing/2014/main" id="{958F4C6C-1C12-4620-8398-6F91A9C4DA2E}"/>
                </a:ext>
              </a:extLst>
            </p:cNvPr>
            <p:cNvSpPr/>
            <p:nvPr/>
          </p:nvSpPr>
          <p:spPr>
            <a:xfrm>
              <a:off x="2099073" y="3596019"/>
              <a:ext cx="1323092" cy="538540"/>
            </a:xfrm>
            <a:prstGeom prst="chevron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Chevron 9">
              <a:extLst>
                <a:ext uri="{FF2B5EF4-FFF2-40B4-BE49-F238E27FC236}">
                  <a16:creationId xmlns="" xmlns:a16="http://schemas.microsoft.com/office/drawing/2014/main" id="{5149BD6C-A821-47B8-A0B7-D17922EDE4F0}"/>
                </a:ext>
              </a:extLst>
            </p:cNvPr>
            <p:cNvSpPr/>
            <p:nvPr/>
          </p:nvSpPr>
          <p:spPr>
            <a:xfrm>
              <a:off x="3307591" y="3596019"/>
              <a:ext cx="1323092" cy="538540"/>
            </a:xfrm>
            <a:prstGeom prst="chevron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Chevron 10">
              <a:extLst>
                <a:ext uri="{FF2B5EF4-FFF2-40B4-BE49-F238E27FC236}">
                  <a16:creationId xmlns="" xmlns:a16="http://schemas.microsoft.com/office/drawing/2014/main" id="{3B97099F-38DD-4749-BB80-81619A34FC65}"/>
                </a:ext>
              </a:extLst>
            </p:cNvPr>
            <p:cNvSpPr/>
            <p:nvPr/>
          </p:nvSpPr>
          <p:spPr>
            <a:xfrm>
              <a:off x="5724628" y="3596019"/>
              <a:ext cx="1323092" cy="538540"/>
            </a:xfrm>
            <a:prstGeom prst="chevron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Chevron 11">
              <a:extLst>
                <a:ext uri="{FF2B5EF4-FFF2-40B4-BE49-F238E27FC236}">
                  <a16:creationId xmlns="" xmlns:a16="http://schemas.microsoft.com/office/drawing/2014/main" id="{48BB7AB4-59C1-43B9-8FB0-9E05DED85C4B}"/>
                </a:ext>
              </a:extLst>
            </p:cNvPr>
            <p:cNvSpPr/>
            <p:nvPr/>
          </p:nvSpPr>
          <p:spPr>
            <a:xfrm>
              <a:off x="6933148" y="3596019"/>
              <a:ext cx="1323092" cy="538540"/>
            </a:xfrm>
            <a:prstGeom prst="chevron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Chevron 12">
              <a:extLst>
                <a:ext uri="{FF2B5EF4-FFF2-40B4-BE49-F238E27FC236}">
                  <a16:creationId xmlns="" xmlns:a16="http://schemas.microsoft.com/office/drawing/2014/main" id="{FEC03B7D-A783-44C0-8EAE-42B50E385782}"/>
                </a:ext>
              </a:extLst>
            </p:cNvPr>
            <p:cNvSpPr/>
            <p:nvPr/>
          </p:nvSpPr>
          <p:spPr>
            <a:xfrm>
              <a:off x="4516110" y="3596019"/>
              <a:ext cx="1323092" cy="538540"/>
            </a:xfrm>
            <a:prstGeom prst="chevron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6" name="Straight Connector 5">
              <a:extLst>
                <a:ext uri="{FF2B5EF4-FFF2-40B4-BE49-F238E27FC236}">
                  <a16:creationId xmlns="" xmlns:a16="http://schemas.microsoft.com/office/drawing/2014/main" id="{69628910-46A1-4BD2-9F4D-F9B65F4C56F9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4121993" y="4057751"/>
              <a:ext cx="1" cy="675264"/>
            </a:xfrm>
            <a:prstGeom prst="line">
              <a:avLst/>
            </a:prstGeom>
            <a:ln w="666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Oval 14">
            <a:extLst>
              <a:ext uri="{FF2B5EF4-FFF2-40B4-BE49-F238E27FC236}">
                <a16:creationId xmlns="" xmlns:a16="http://schemas.microsoft.com/office/drawing/2014/main" id="{1B75004E-9990-4D91-948E-E4322B84E65F}"/>
              </a:ext>
            </a:extLst>
          </p:cNvPr>
          <p:cNvSpPr/>
          <p:nvPr/>
        </p:nvSpPr>
        <p:spPr>
          <a:xfrm>
            <a:off x="9656192" y="3209543"/>
            <a:ext cx="1533683" cy="153368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Oval 18">
            <a:extLst>
              <a:ext uri="{FF2B5EF4-FFF2-40B4-BE49-F238E27FC236}">
                <a16:creationId xmlns="" xmlns:a16="http://schemas.microsoft.com/office/drawing/2014/main" id="{C90B74CD-928E-4354-A63F-29B4BE44C3D6}"/>
              </a:ext>
            </a:extLst>
          </p:cNvPr>
          <p:cNvSpPr/>
          <p:nvPr/>
        </p:nvSpPr>
        <p:spPr>
          <a:xfrm>
            <a:off x="1355139" y="2428674"/>
            <a:ext cx="689041" cy="689041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Oval 21">
            <a:extLst>
              <a:ext uri="{FF2B5EF4-FFF2-40B4-BE49-F238E27FC236}">
                <a16:creationId xmlns="" xmlns:a16="http://schemas.microsoft.com/office/drawing/2014/main" id="{29D4C93C-6E66-49F4-81CE-519C28CAE9F7}"/>
              </a:ext>
            </a:extLst>
          </p:cNvPr>
          <p:cNvSpPr/>
          <p:nvPr/>
        </p:nvSpPr>
        <p:spPr>
          <a:xfrm flipV="1">
            <a:off x="2945113" y="4833032"/>
            <a:ext cx="689041" cy="689041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Oval 24">
            <a:extLst>
              <a:ext uri="{FF2B5EF4-FFF2-40B4-BE49-F238E27FC236}">
                <a16:creationId xmlns="" xmlns:a16="http://schemas.microsoft.com/office/drawing/2014/main" id="{9DB189C4-627A-4F3B-B30B-B2156B86D18E}"/>
              </a:ext>
            </a:extLst>
          </p:cNvPr>
          <p:cNvSpPr/>
          <p:nvPr/>
        </p:nvSpPr>
        <p:spPr>
          <a:xfrm>
            <a:off x="4535087" y="2428674"/>
            <a:ext cx="689041" cy="689041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Oval 27">
            <a:extLst>
              <a:ext uri="{FF2B5EF4-FFF2-40B4-BE49-F238E27FC236}">
                <a16:creationId xmlns="" xmlns:a16="http://schemas.microsoft.com/office/drawing/2014/main" id="{6AC2F9FF-9B53-4109-980B-596F54D06863}"/>
              </a:ext>
            </a:extLst>
          </p:cNvPr>
          <p:cNvSpPr/>
          <p:nvPr/>
        </p:nvSpPr>
        <p:spPr>
          <a:xfrm flipV="1">
            <a:off x="6125061" y="4833032"/>
            <a:ext cx="689041" cy="689041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Oval 30">
            <a:extLst>
              <a:ext uri="{FF2B5EF4-FFF2-40B4-BE49-F238E27FC236}">
                <a16:creationId xmlns="" xmlns:a16="http://schemas.microsoft.com/office/drawing/2014/main" id="{567C3BF3-767E-4555-9DB5-58B465F50CFA}"/>
              </a:ext>
            </a:extLst>
          </p:cNvPr>
          <p:cNvSpPr/>
          <p:nvPr/>
        </p:nvSpPr>
        <p:spPr>
          <a:xfrm>
            <a:off x="7715036" y="2428674"/>
            <a:ext cx="689041" cy="689041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3" name="Group 37">
            <a:extLst>
              <a:ext uri="{FF2B5EF4-FFF2-40B4-BE49-F238E27FC236}">
                <a16:creationId xmlns="" xmlns:a16="http://schemas.microsoft.com/office/drawing/2014/main" id="{F670A57C-35E7-4B1B-A19D-0C61F9A82D68}"/>
              </a:ext>
            </a:extLst>
          </p:cNvPr>
          <p:cNvGrpSpPr/>
          <p:nvPr/>
        </p:nvGrpSpPr>
        <p:grpSpPr>
          <a:xfrm>
            <a:off x="7626107" y="4466828"/>
            <a:ext cx="1624773" cy="1584176"/>
            <a:chOff x="4945814" y="4621200"/>
            <a:chExt cx="1786425" cy="1331933"/>
          </a:xfrm>
        </p:grpSpPr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5AC1197A-4198-42D9-9B07-E7014B6708E7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LINGKUNGAN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F39A3F95-7A46-4139-BDED-954A47871038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6" name="Group 40">
            <a:extLst>
              <a:ext uri="{FF2B5EF4-FFF2-40B4-BE49-F238E27FC236}">
                <a16:creationId xmlns="" xmlns:a16="http://schemas.microsoft.com/office/drawing/2014/main" id="{87DFD204-B9DA-41FF-B433-E5B898B0D880}"/>
              </a:ext>
            </a:extLst>
          </p:cNvPr>
          <p:cNvGrpSpPr/>
          <p:nvPr/>
        </p:nvGrpSpPr>
        <p:grpSpPr>
          <a:xfrm>
            <a:off x="4422660" y="4466828"/>
            <a:ext cx="1621755" cy="1584176"/>
            <a:chOff x="2612859" y="4623869"/>
            <a:chExt cx="1786425" cy="1331933"/>
          </a:xfrm>
        </p:grpSpPr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FFBD98D4-2740-4CA9-AE6A-DC1A6CAEB904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ALAT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="" xmlns:a16="http://schemas.microsoft.com/office/drawing/2014/main" id="{E2BB86F9-36CA-4EA7-9651-198C74248BD2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9" name="Group 43">
            <a:extLst>
              <a:ext uri="{FF2B5EF4-FFF2-40B4-BE49-F238E27FC236}">
                <a16:creationId xmlns="" xmlns:a16="http://schemas.microsoft.com/office/drawing/2014/main" id="{D189FF0B-6316-4A6E-BA09-494F3D293C08}"/>
              </a:ext>
            </a:extLst>
          </p:cNvPr>
          <p:cNvGrpSpPr/>
          <p:nvPr/>
        </p:nvGrpSpPr>
        <p:grpSpPr>
          <a:xfrm>
            <a:off x="6049072" y="1981357"/>
            <a:ext cx="1572378" cy="1516599"/>
            <a:chOff x="4945814" y="4621200"/>
            <a:chExt cx="1786425" cy="1516599"/>
          </a:xfrm>
        </p:grpSpPr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26EA6ED6-32C6-4DD1-96F3-62546701B8D7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ORANG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CFA2EF14-7A82-462D-8CBF-FBB340A7DDEB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2" name="Group 46">
            <a:extLst>
              <a:ext uri="{FF2B5EF4-FFF2-40B4-BE49-F238E27FC236}">
                <a16:creationId xmlns="" xmlns:a16="http://schemas.microsoft.com/office/drawing/2014/main" id="{90440504-71AE-4A0A-81F7-A7BE70F130E6}"/>
              </a:ext>
            </a:extLst>
          </p:cNvPr>
          <p:cNvGrpSpPr/>
          <p:nvPr/>
        </p:nvGrpSpPr>
        <p:grpSpPr>
          <a:xfrm>
            <a:off x="2845626" y="1984026"/>
            <a:ext cx="1572378" cy="1516599"/>
            <a:chOff x="2612859" y="4623869"/>
            <a:chExt cx="1786425" cy="1516599"/>
          </a:xfrm>
        </p:grpSpPr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0511AE61-479E-44D8-BFF9-3CD47ADCD6A0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460E0D4F-84D8-4394-B497-E39741BE70AC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963C251-89B9-4F8F-B79A-DDF03A2B4114}"/>
              </a:ext>
            </a:extLst>
          </p:cNvPr>
          <p:cNvSpPr txBox="1"/>
          <p:nvPr/>
        </p:nvSpPr>
        <p:spPr>
          <a:xfrm>
            <a:off x="1219215" y="4466837"/>
            <a:ext cx="1621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8" name="직사각형 113">
            <a:extLst>
              <a:ext uri="{FF2B5EF4-FFF2-40B4-BE49-F238E27FC236}">
                <a16:creationId xmlns="" xmlns:a16="http://schemas.microsoft.com/office/drawing/2014/main" id="{267052B0-B6CB-4FA7-8920-3E740C1B9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571" y="3798365"/>
            <a:ext cx="655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C6159F7E-7E70-4549-A3A5-883D0D9F6650}"/>
              </a:ext>
            </a:extLst>
          </p:cNvPr>
          <p:cNvSpPr txBox="1"/>
          <p:nvPr/>
        </p:nvSpPr>
        <p:spPr>
          <a:xfrm>
            <a:off x="3367110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D997534E-2610-481D-864B-715A99C05015}"/>
              </a:ext>
            </a:extLst>
          </p:cNvPr>
          <p:cNvSpPr txBox="1"/>
          <p:nvPr/>
        </p:nvSpPr>
        <p:spPr>
          <a:xfrm>
            <a:off x="4952461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36D4AEB3-8EF8-4480-AFA9-A9178A893A15}"/>
              </a:ext>
            </a:extLst>
          </p:cNvPr>
          <p:cNvSpPr txBox="1"/>
          <p:nvPr/>
        </p:nvSpPr>
        <p:spPr>
          <a:xfrm>
            <a:off x="6537812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414BAB2D-E38F-48B8-B4F3-E7EBA5E68480}"/>
              </a:ext>
            </a:extLst>
          </p:cNvPr>
          <p:cNvSpPr txBox="1"/>
          <p:nvPr/>
        </p:nvSpPr>
        <p:spPr>
          <a:xfrm>
            <a:off x="8123163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Isosceles Triangle 51">
            <a:extLst>
              <a:ext uri="{FF2B5EF4-FFF2-40B4-BE49-F238E27FC236}">
                <a16:creationId xmlns="" xmlns:a16="http://schemas.microsoft.com/office/drawing/2014/main" id="{7F2D1D28-4B23-4483-9BD1-A505369E577E}"/>
              </a:ext>
            </a:extLst>
          </p:cNvPr>
          <p:cNvSpPr/>
          <p:nvPr/>
        </p:nvSpPr>
        <p:spPr>
          <a:xfrm>
            <a:off x="4752047" y="2677562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Rounded Rectangle 27">
            <a:extLst>
              <a:ext uri="{FF2B5EF4-FFF2-40B4-BE49-F238E27FC236}">
                <a16:creationId xmlns="" xmlns:a16="http://schemas.microsoft.com/office/drawing/2014/main" id="{A8576680-2922-45CE-8C10-FC1AB23CAC3A}"/>
              </a:ext>
            </a:extLst>
          </p:cNvPr>
          <p:cNvSpPr/>
          <p:nvPr/>
        </p:nvSpPr>
        <p:spPr>
          <a:xfrm>
            <a:off x="3131060" y="5063371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Rounded Rectangle 7">
            <a:extLst>
              <a:ext uri="{FF2B5EF4-FFF2-40B4-BE49-F238E27FC236}">
                <a16:creationId xmlns="" xmlns:a16="http://schemas.microsoft.com/office/drawing/2014/main" id="{9B8FC917-A283-454D-B39F-A511E8E982EB}"/>
              </a:ext>
            </a:extLst>
          </p:cNvPr>
          <p:cNvSpPr/>
          <p:nvPr/>
        </p:nvSpPr>
        <p:spPr>
          <a:xfrm>
            <a:off x="7907201" y="2592226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Round Same Side Corner Rectangle 36">
            <a:extLst>
              <a:ext uri="{FF2B5EF4-FFF2-40B4-BE49-F238E27FC236}">
                <a16:creationId xmlns="" xmlns:a16="http://schemas.microsoft.com/office/drawing/2014/main" id="{2C74674A-86FD-4BCD-9BED-07B899B35996}"/>
              </a:ext>
            </a:extLst>
          </p:cNvPr>
          <p:cNvSpPr/>
          <p:nvPr/>
        </p:nvSpPr>
        <p:spPr>
          <a:xfrm>
            <a:off x="6300726" y="50430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자유형 176">
            <a:extLst>
              <a:ext uri="{FF2B5EF4-FFF2-40B4-BE49-F238E27FC236}">
                <a16:creationId xmlns="" xmlns:a16="http://schemas.microsoft.com/office/drawing/2014/main" id="{B29299D3-DDB0-48A5-8A22-5A95BE8E6399}"/>
              </a:ext>
            </a:extLst>
          </p:cNvPr>
          <p:cNvSpPr/>
          <p:nvPr/>
        </p:nvSpPr>
        <p:spPr>
          <a:xfrm>
            <a:off x="1528624" y="2586501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Block Arc 14">
            <a:extLst>
              <a:ext uri="{FF2B5EF4-FFF2-40B4-BE49-F238E27FC236}">
                <a16:creationId xmlns="" xmlns:a16="http://schemas.microsoft.com/office/drawing/2014/main" id="{E00D530D-323C-408E-B896-D79726FEF542}"/>
              </a:ext>
            </a:extLst>
          </p:cNvPr>
          <p:cNvSpPr/>
          <p:nvPr/>
        </p:nvSpPr>
        <p:spPr>
          <a:xfrm rot="16200000">
            <a:off x="10084687" y="3634813"/>
            <a:ext cx="682692" cy="6831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03261" y="2023288"/>
            <a:ext cx="231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Lambatnya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reimbursement medical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Reimbursement Medical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80" y="1837509"/>
            <a:ext cx="89627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tercecer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terlambat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Distribusi</a:t>
            </a:r>
            <a:r>
              <a:rPr lang="en-US" dirty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/ </a:t>
            </a:r>
            <a:r>
              <a:rPr lang="en-US" dirty="0" err="1" smtClean="0"/>
              <a:t>Alur</a:t>
            </a:r>
            <a:r>
              <a:rPr lang="en-US" dirty="0" smtClean="0"/>
              <a:t> / Flow lama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dokter</a:t>
            </a:r>
            <a:r>
              <a:rPr lang="en-US" dirty="0" smtClean="0"/>
              <a:t> lama </a:t>
            </a:r>
            <a:r>
              <a:rPr lang="en-US" dirty="0" err="1" smtClean="0"/>
              <a:t>panjang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reimbursement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Feedback lama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Ada </a:t>
            </a:r>
            <a:r>
              <a:rPr lang="en-US" dirty="0" err="1" smtClean="0"/>
              <a:t>periode</a:t>
            </a:r>
            <a:r>
              <a:rPr lang="en-US" dirty="0" smtClean="0"/>
              <a:t> cut off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Cash flow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terganggu</a:t>
            </a:r>
            <a:r>
              <a:rPr lang="en-US" dirty="0" smtClean="0"/>
              <a:t>,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, </a:t>
            </a:r>
            <a:r>
              <a:rPr lang="en-US" dirty="0" err="1" smtClean="0"/>
              <a:t>pusing</a:t>
            </a:r>
            <a:r>
              <a:rPr lang="en-US" dirty="0" smtClean="0"/>
              <a:t>, stress,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semangat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7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11584</TotalTime>
  <Words>149</Words>
  <Application>Microsoft Office PowerPoint</Application>
  <PresentationFormat>Custom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DIAGRAM SEBAB AKIBAT</vt:lpstr>
      <vt:lpstr>BRAINSTORMING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Daniel Giovanni Sinaga</cp:lastModifiedBy>
  <cp:revision>18</cp:revision>
  <dcterms:created xsi:type="dcterms:W3CDTF">2018-02-18T19:39:47Z</dcterms:created>
  <dcterms:modified xsi:type="dcterms:W3CDTF">2020-02-19T07:43:13Z</dcterms:modified>
</cp:coreProperties>
</file>