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9f0ada16d_1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9f0ada16d_1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9f0ada16d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9f0ada16d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9f0ada16d_1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9f0ada16d_1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9f0ada16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9f0ada16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f0ada16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f0ada16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9f0ada16d_1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9f0ada16d_1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9f0ada16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9f0ada16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9f0ada16d_1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9f0ada16d_1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9f0ada16d_1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9f0ada16d_1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9f0ada16d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9f0ada16d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9f0ada16d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9f0ada16d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google.com/aclk?sa=l&amp;ai=DChcSEwismorrvPfrAhXHnrMKHerTDHQYABAGGgJxbg&amp;sig=AOD64_152TOHWqLnQcwvvnYFEcuzg-5ypA&amp;adurl&amp;ctype=5&amp;ved=2ahUKEwjWvv3qvPfrAhUAQTABHWbnBOYQvhd6BAgBEFs" TargetMode="External"/><Relationship Id="rId4" Type="http://schemas.openxmlformats.org/officeDocument/2006/relationships/image" Target="../media/image2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7.png"/><Relationship Id="rId9" Type="http://schemas.openxmlformats.org/officeDocument/2006/relationships/image" Target="../media/image17.png"/><Relationship Id="rId5" Type="http://schemas.openxmlformats.org/officeDocument/2006/relationships/image" Target="../media/image25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Relationship Id="rId7" Type="http://schemas.openxmlformats.org/officeDocument/2006/relationships/image" Target="../media/image22.png"/><Relationship Id="rId8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Correlating Mobility and Covid Impact in the US, UK, and Japan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visual comparison between mobility changes and infection numbers</a:t>
            </a:r>
            <a:endParaRPr/>
          </a:p>
        </p:txBody>
      </p:sp>
      <p:pic>
        <p:nvPicPr>
          <p:cNvPr descr="Coronavirus update: Latest news from around the world"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300" y="2472875"/>
            <a:ext cx="4242600" cy="2389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4530300" y="522450"/>
            <a:ext cx="46137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Python 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VSCode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Github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https://github.com/danielsjoo/DS-hackathon-2020.git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Scikit Learn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Numpy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Pandas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Matplotlib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Excel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BigQuery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Google images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trike="sngStrike">
                <a:solidFill>
                  <a:srgbClr val="FFFFEE"/>
                </a:solidFill>
              </a:rPr>
              <a:t>Time that we can never get back</a:t>
            </a:r>
            <a:endParaRPr strike="sngStrike">
              <a:solidFill>
                <a:srgbClr val="FFFFE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Try algorithms that are not linear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Apply PCA on all the different parameters and see if there is interesting clustering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could also look at Oxford’s policy tracker to correlate government stringency on different mobility factors.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5519050" y="1218112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https://www.google.com/aclk?sa=l&amp;ai=DChcSEwismorrvPfrAhXHnrMKHerTDHQYABAGGgJxbg&amp;sig=AOD64_152TOHWqLnQcwvvnYFEcuzg-5ypA&amp;adurl&amp;ctype=5&amp;ved=2ahUKEwjWvv3qvPfrAhUAQTABHWbnBOYQvhd6BAgBEFs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Students | Columbia University School of Professional Studies"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150" y="2526625"/>
            <a:ext cx="3588500" cy="20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(Real talk)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would like to express our gratitude to both the judges and CDSS for allowing us the opportunity to collaborate on a project like this. Learning how to use popular data science techniques, manage a project, and work with real data has been a real pleasure. Though it was arduous, we had a lot of fun learning from each other.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-Daniel Joo, Aaron Liss, </a:t>
            </a:r>
            <a:r>
              <a:rPr lang="en"/>
              <a:t>Nathaniel</a:t>
            </a:r>
            <a:r>
              <a:rPr lang="en"/>
              <a:t> Wang, Daniel Lee, Andrew Tang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mobility factors are most correlated to COVID impact?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853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Mobility factor can be categorized in various ways. We will look at local mobility changes towards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Grocery stores and pharmacies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Residential areas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Workplaces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Transit stations</a:t>
            </a:r>
            <a:endParaRPr/>
          </a:p>
        </p:txBody>
      </p:sp>
      <p:pic>
        <p:nvPicPr>
          <p:cNvPr descr="Amazon to Launch New Grocery-Store Business - WSJ"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125" y="3310475"/>
            <a:ext cx="285750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Separating</a:t>
            </a:r>
            <a:r>
              <a:rPr lang="en"/>
              <a:t> mobility factors and determining each one’s impact towards COVID 19 can bring about more efficient actions towards limiting COVID spread.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Parks &amp; Trails"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27" y="2753600"/>
            <a:ext cx="3505702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 Things That Make a Workplace Great"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9900" y="2692438"/>
            <a:ext cx="3075950" cy="17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644675" y="1207500"/>
            <a:ext cx="4166400" cy="25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 the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Sort the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Aggregate all deaths and cases per day in each country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Organize into proper csv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Apply linear regression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Deaths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mobility trait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Qualitatively interpret data</a:t>
            </a:r>
            <a:endParaRPr/>
          </a:p>
        </p:txBody>
      </p:sp>
      <p:pic>
        <p:nvPicPr>
          <p:cNvPr descr="Statistician - A Career with Numbers"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25" y="2176400"/>
            <a:ext cx="3600700" cy="20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50" y="1694125"/>
            <a:ext cx="3809450" cy="285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300" y="103900"/>
            <a:ext cx="1834534" cy="137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9475" y="1620463"/>
            <a:ext cx="2112658" cy="15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6600" y="3345619"/>
            <a:ext cx="2071100" cy="1553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6601" y="103900"/>
            <a:ext cx="1952826" cy="146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10250" y="3345625"/>
            <a:ext cx="2071100" cy="15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26600" y="1636056"/>
            <a:ext cx="2071100" cy="155330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6925" y="4640875"/>
            <a:ext cx="43161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https://github.com/danielsjoo/DS-hackathon-2020/tree/master/figures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Visualizations:</a:t>
            </a:r>
            <a:br>
              <a:rPr lang="en"/>
            </a:br>
            <a:r>
              <a:rPr lang="en"/>
              <a:t>UK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13" y="1663419"/>
            <a:ext cx="3778924" cy="2834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525" y="203800"/>
            <a:ext cx="1833824" cy="137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3525" y="1774350"/>
            <a:ext cx="1893826" cy="1420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8987" y="3314625"/>
            <a:ext cx="1981300" cy="14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82725" y="203800"/>
            <a:ext cx="1833826" cy="137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63524" y="3314625"/>
            <a:ext cx="1981300" cy="14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82725" y="1759225"/>
            <a:ext cx="1833824" cy="137532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6925" y="4640875"/>
            <a:ext cx="43161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https://github.com/danielsjoo/DS-hackathon-2020/tree/master/figures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00" y="1698595"/>
            <a:ext cx="3782250" cy="2836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150" y="251925"/>
            <a:ext cx="1847242" cy="138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0375" y="1743188"/>
            <a:ext cx="1993750" cy="149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0175" y="3568422"/>
            <a:ext cx="1886750" cy="1415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76688" y="142038"/>
            <a:ext cx="1993734" cy="149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13888" y="3488150"/>
            <a:ext cx="1993774" cy="149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12588" y="1776013"/>
            <a:ext cx="2121948" cy="15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6925" y="4640875"/>
            <a:ext cx="43161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https://github.com/danielsjoo/DS-hackathon-2020/tree/master/figures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data generally have two inflection points, at different times depending on the country.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mobility changes seem to indicate the rapid shifts in social behavior following early reports of the first infections of the country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E.g. US cases begin early April, when mobility changes in groceries and pharmacies are lowest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agrees with the narrative that people quickly responded to the threat of covid and loosened their attitudes as times passed.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Parks generally had a low change in mobility.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also found that a lot of our metrics were not, in fact, linear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Unfortunate realization made after regression was performed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do with these data?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4644675" y="9269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all honesty, much more analysis needs to be done, but this is a helpful starting point to visualize the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learned that it’s helpful to understand the shape of the data before we start analyzing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Contrary to our initial goals, we cannot yet confidently determine the mobility changes that most efficiently decrease covid impact.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became more familiar with powerful data science skills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Project management, version control software, synchronous programming, Scikit Learn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