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DB39E-7BDA-71BB-C06B-4D404A213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AE3685-6B25-157C-5D4E-77C48152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21222-7057-C4EB-D259-4AB747E7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CD057-4B0F-DCBF-C3FB-0479C18C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FE5D0-713B-8D54-6818-071884C4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1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2EFEF-471C-1399-9EDA-822B70B3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831612-5F4B-771E-6F4C-CA47BFB97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B8838-FBAE-CE6A-9542-7C0BF581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843CC-8867-F553-95CA-23FDB168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35A16-887D-AFFB-1574-3DDED71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6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111C16-D419-C690-8C92-E7B2D880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18D9EC-721A-CFDF-92EF-3DF994ED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09D12-5ECD-47A9-CE4C-A6A8D1B6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EFD10-64A4-EED3-39B5-1C6EEF73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365CD-E5AC-9649-E6E2-EBDB4094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09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338C9-C70E-C6B8-394E-11E0DE73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58408-B08E-37BD-FF13-17D45A1C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35CD5-B975-A5D9-E5F0-1A484BF8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213A8-78CE-C233-38FC-0CDFE20A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9C79F-4866-7125-D07D-4125F48C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7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3CE54-A0DF-04BF-DBF2-AFA3CD7C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CF491-B906-B45B-ACAF-C0CE692A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606EA-E711-8FD6-943B-2548D670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D250F-B1AC-0B6C-8946-26D1053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671AD-977A-8DF4-708A-FB3939B2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22AF-D4B7-70DD-2556-C2280378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63AD7-0FF1-0314-02FC-37448049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917-FB62-3E01-9C4C-9C6DAF24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1A5334-C497-93B7-5FCE-E24F6D00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3F2BF9-8D55-74F1-0D6D-D0AF2567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0FF43-02E5-B7F1-F5B1-C02A7C55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21100-3187-8E47-5E39-F068812C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73128-1C43-8478-D502-11BE6031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AD27E2-1090-2917-BAC9-F897FDFB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91DA27-1011-E7F5-B26D-18ED0AAA4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23F37A-60B9-559C-51E9-C3B920828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029FA5-80DA-E5DF-0E0B-562EB745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2A4126-A72B-E396-4800-D7E14224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49F0EF-EF31-E3D4-1881-9D666EC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82C05-3BAB-6F78-2FE8-8E67762A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A5D6D6-C324-0B57-4377-6AF894DE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208366-F79F-A978-FAF1-7CA2CB0A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89A1A-24C0-A00F-3B7B-233EA4EF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6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184C98-979C-0F1C-32BA-1E3B13A9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C9AE77-F2E5-DFBD-20FA-7FAD1314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3ECA80-4018-4F85-1D6F-79E7EBA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31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9D51C-50A7-87E7-8EE6-72D715D4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B2B3E-3B9E-7AEC-B6F5-4D405C90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3A16B6-AFA2-A88B-A5C0-D92233F68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E1CAB6-A668-F259-EDBA-A5E0B432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9655C-3789-8D31-D7AD-FF9F175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FE2F50-F0C1-164B-BEA7-EA8AF164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2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868E4-AFFD-F32A-E7B1-BCEE2E80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AE1747-090B-8DCD-4EDF-B9871317F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ED937D-92E2-0D07-499E-F28B9DB98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04311-52DA-6B28-40E8-EA338E69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95092-0DD6-7748-485B-D04195C3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CCC899-D9D3-56E7-DA75-E0F7CEA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9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6230BC-A188-CEF7-BCBB-531EB7DE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728E92-6258-ED5A-ABCF-17C91CA1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B9527-50AA-F302-D566-AEF2136B3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07BD-CFB6-41AE-A0DD-48A27CB3F0A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E044FD-7A5E-6523-7845-6EDDB82C9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B24DD-262F-77E1-F3ED-573112E5D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DB64-5FC9-4078-86CC-DEF7524D4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8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32B2E3-B9C1-4E8F-87CD-F5604EA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1995" cy="3429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44E239B-7C82-250D-6921-B4ECE632BB69}"/>
              </a:ext>
            </a:extLst>
          </p:cNvPr>
          <p:cNvSpPr/>
          <p:nvPr/>
        </p:nvSpPr>
        <p:spPr>
          <a:xfrm>
            <a:off x="2389097" y="2346341"/>
            <a:ext cx="5751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err="1">
                <a:ln/>
                <a:solidFill>
                  <a:srgbClr val="FFC000"/>
                </a:solidFill>
                <a:effectLst/>
                <a:latin typeface="Rockwell Extra Bold" panose="02060903040505020403" pitchFamily="18" charset="0"/>
              </a:rPr>
              <a:t>Farmers</a:t>
            </a:r>
            <a:r>
              <a:rPr lang="pt-BR" sz="5400" b="1" cap="none" spc="0" dirty="0">
                <a:ln/>
                <a:solidFill>
                  <a:srgbClr val="FFC000"/>
                </a:solidFill>
                <a:effectLst/>
                <a:latin typeface="Rockwell Extra Bold" panose="02060903040505020403" pitchFamily="18" charset="0"/>
              </a:rPr>
              <a:t> Tech</a:t>
            </a:r>
          </a:p>
        </p:txBody>
      </p:sp>
    </p:spTree>
    <p:extLst>
      <p:ext uri="{BB962C8B-B14F-4D97-AF65-F5344CB8AC3E}">
        <p14:creationId xmlns:p14="http://schemas.microsoft.com/office/powerpoint/2010/main" val="302573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32B2E3-B9C1-4E8F-87CD-F5604EA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6" y="1450717"/>
            <a:ext cx="2078088" cy="19782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44E239B-7C82-250D-6921-B4ECE632BB69}"/>
              </a:ext>
            </a:extLst>
          </p:cNvPr>
          <p:cNvSpPr/>
          <p:nvPr/>
        </p:nvSpPr>
        <p:spPr>
          <a:xfrm>
            <a:off x="4972326" y="3332015"/>
            <a:ext cx="2247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2000" b="1" cap="none" spc="0" dirty="0" err="1">
                <a:ln/>
                <a:solidFill>
                  <a:srgbClr val="FFC000"/>
                </a:solidFill>
                <a:effectLst/>
                <a:latin typeface="Rockwell Extra Bold" panose="02060903040505020403" pitchFamily="18" charset="0"/>
              </a:rPr>
              <a:t>Farmers</a:t>
            </a:r>
            <a:r>
              <a:rPr lang="pt-BR" sz="2000" b="1" cap="none" spc="0" dirty="0">
                <a:ln/>
                <a:solidFill>
                  <a:srgbClr val="FFC000"/>
                </a:solidFill>
                <a:effectLst/>
                <a:latin typeface="Rockwell Extra Bold" panose="02060903040505020403" pitchFamily="18" charset="0"/>
              </a:rPr>
              <a:t> Tech</a:t>
            </a:r>
          </a:p>
        </p:txBody>
      </p:sp>
    </p:spTree>
    <p:extLst>
      <p:ext uri="{BB962C8B-B14F-4D97-AF65-F5344CB8AC3E}">
        <p14:creationId xmlns:p14="http://schemas.microsoft.com/office/powerpoint/2010/main" val="3166507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 Extra 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Jordão</dc:creator>
  <cp:lastModifiedBy>Daniel Jordão</cp:lastModifiedBy>
  <cp:revision>2</cp:revision>
  <dcterms:created xsi:type="dcterms:W3CDTF">2022-09-19T11:16:56Z</dcterms:created>
  <dcterms:modified xsi:type="dcterms:W3CDTF">2022-09-19T19:03:55Z</dcterms:modified>
</cp:coreProperties>
</file>