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42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5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2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5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5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8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5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7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0D25-88B8-483D-B0F8-136C1FE27F31}" type="datetimeFigureOut">
              <a:rPr lang="en-GB" smtClean="0"/>
              <a:t>19/03/2013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3A53-C98C-40F9-BA7A-20C14D9641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602610" y="239877"/>
            <a:ext cx="2014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/>
              </a:rPr>
              <a:t>Figure </a:t>
            </a:r>
            <a:r>
              <a:rPr lang="en-GB" dirty="0" smtClean="0"/>
              <a:t>x(a), x(b)</a:t>
            </a:r>
            <a:endParaRPr lang="en-GB" dirty="0" smtClean="0">
              <a:effectLst/>
            </a:endParaRPr>
          </a:p>
          <a:p>
            <a:r>
              <a:rPr lang="en-GB" dirty="0" smtClean="0"/>
              <a:t>Font: LM Roman 12</a:t>
            </a:r>
          </a:p>
          <a:p>
            <a:r>
              <a:rPr lang="en-GB" dirty="0" smtClean="0"/>
              <a:t>Dimension</a:t>
            </a:r>
            <a:r>
              <a:rPr lang="en-GB" dirty="0" smtClean="0"/>
              <a:t>: 12pt</a:t>
            </a:r>
            <a:endParaRPr lang="en-GB" dirty="0"/>
          </a:p>
        </p:txBody>
      </p:sp>
      <p:grpSp>
        <p:nvGrpSpPr>
          <p:cNvPr id="69" name="Group 68"/>
          <p:cNvGrpSpPr/>
          <p:nvPr/>
        </p:nvGrpSpPr>
        <p:grpSpPr>
          <a:xfrm>
            <a:off x="2811589" y="1290549"/>
            <a:ext cx="4432874" cy="4009089"/>
            <a:chOff x="2811589" y="1290549"/>
            <a:chExt cx="4432874" cy="4009089"/>
          </a:xfrm>
        </p:grpSpPr>
        <p:grpSp>
          <p:nvGrpSpPr>
            <p:cNvPr id="64" name="Group 63"/>
            <p:cNvGrpSpPr/>
            <p:nvPr/>
          </p:nvGrpSpPr>
          <p:grpSpPr>
            <a:xfrm>
              <a:off x="3162967" y="1567548"/>
              <a:ext cx="828000" cy="3732090"/>
              <a:chOff x="5702964" y="986977"/>
              <a:chExt cx="828000" cy="373209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702964" y="986977"/>
                <a:ext cx="828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Tasks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702964" y="3187037"/>
                <a:ext cx="828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Manager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702964" y="4287067"/>
                <a:ext cx="828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Agent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702964" y="2087007"/>
                <a:ext cx="828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Pool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46430" y="1495096"/>
                <a:ext cx="369332" cy="568425"/>
              </a:xfrm>
              <a:prstGeom prst="rect">
                <a:avLst/>
              </a:prstGeom>
            </p:spPr>
            <p:txBody>
              <a:bodyPr vert="vert" wrap="none">
                <a:spAutoFit/>
              </a:bodyPr>
              <a:lstStyle/>
              <a:p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Submit</a:t>
                </a:r>
                <a:endParaRPr lang="en-GB" sz="1200" dirty="0">
                  <a:latin typeface="LM Roman 12" panose="00000500000000000000" pitchFamily="50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46430" y="2694261"/>
                <a:ext cx="369332" cy="337593"/>
              </a:xfrm>
              <a:prstGeom prst="rect">
                <a:avLst/>
              </a:prstGeom>
            </p:spPr>
            <p:txBody>
              <a:bodyPr vert="vert" wrap="none">
                <a:spAutoFit/>
              </a:bodyPr>
              <a:lstStyle/>
              <a:p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Get</a:t>
                </a:r>
                <a:endParaRPr lang="en-GB" sz="1200" dirty="0">
                  <a:latin typeface="LM Roman 12" panose="00000500000000000000" pitchFamily="50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46430" y="3624236"/>
                <a:ext cx="369332" cy="665247"/>
              </a:xfrm>
              <a:prstGeom prst="rect">
                <a:avLst/>
              </a:prstGeom>
            </p:spPr>
            <p:txBody>
              <a:bodyPr vert="vert" wrap="none">
                <a:spAutoFit/>
              </a:bodyPr>
              <a:lstStyle/>
              <a:p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Schedule</a:t>
                </a:r>
                <a:endParaRPr lang="en-GB" sz="1200" dirty="0">
                  <a:latin typeface="LM Roman 12" panose="00000500000000000000" pitchFamily="50" charset="0"/>
                </a:endParaRPr>
              </a:p>
            </p:txBody>
          </p:sp>
          <p:cxnSp>
            <p:nvCxnSpPr>
              <p:cNvPr id="25" name="Straight Arrow Connector 24"/>
              <p:cNvCxnSpPr>
                <a:stCxn id="14" idx="2"/>
                <a:endCxn id="21" idx="0"/>
              </p:cNvCxnSpPr>
              <p:nvPr/>
            </p:nvCxnSpPr>
            <p:spPr>
              <a:xfrm>
                <a:off x="6116964" y="1418977"/>
                <a:ext cx="0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2"/>
                <a:endCxn id="19" idx="0"/>
              </p:cNvCxnSpPr>
              <p:nvPr/>
            </p:nvCxnSpPr>
            <p:spPr>
              <a:xfrm>
                <a:off x="6116964" y="2519007"/>
                <a:ext cx="0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9" idx="2"/>
                <a:endCxn id="20" idx="0"/>
              </p:cNvCxnSpPr>
              <p:nvPr/>
            </p:nvCxnSpPr>
            <p:spPr>
              <a:xfrm>
                <a:off x="6116964" y="3619037"/>
                <a:ext cx="0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956631" y="1567548"/>
              <a:ext cx="2287832" cy="3732090"/>
              <a:chOff x="5014685" y="1140137"/>
              <a:chExt cx="2287832" cy="373209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5748038" y="1140137"/>
                <a:ext cx="812799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Tasks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014685" y="2240167"/>
                <a:ext cx="900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Pool</a:t>
                </a:r>
                <a:r>
                  <a:rPr lang="en-GB" sz="1200" baseline="-250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1</a:t>
                </a:r>
                <a:endParaRPr lang="en-GB" sz="1200" baseline="-250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394307" y="2240167"/>
                <a:ext cx="900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Pool</a:t>
                </a:r>
                <a:r>
                  <a:rPr lang="en-GB" sz="1200" baseline="-25000" dirty="0" err="1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n</a:t>
                </a:r>
                <a:endParaRPr lang="en-GB" sz="1200" baseline="-250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09264" y="2317668"/>
                <a:ext cx="2904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200" dirty="0" smtClean="0">
                    <a:effectLst/>
                    <a:latin typeface="LM Roman 12" panose="00000500000000000000" pitchFamily="50" charset="0"/>
                  </a:rPr>
                  <a:t>…</a:t>
                </a:r>
                <a:endParaRPr lang="en-GB" sz="1200" dirty="0">
                  <a:latin typeface="LM Roman 12" panose="00000500000000000000" pitchFamily="50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5014685" y="3340197"/>
                <a:ext cx="900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Manager</a:t>
                </a:r>
                <a:r>
                  <a:rPr lang="en-GB" sz="1200" baseline="-250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1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394306" y="3340197"/>
                <a:ext cx="900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Manager</a:t>
                </a:r>
                <a:r>
                  <a:rPr lang="en-GB" sz="1200" baseline="-25000" dirty="0" err="1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n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009264" y="3417698"/>
                <a:ext cx="2904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200" dirty="0" smtClean="0">
                    <a:effectLst/>
                    <a:latin typeface="LM Roman 12" panose="00000500000000000000" pitchFamily="50" charset="0"/>
                  </a:rPr>
                  <a:t>…</a:t>
                </a:r>
                <a:endParaRPr lang="en-GB" sz="1200" dirty="0">
                  <a:latin typeface="LM Roman 12" panose="00000500000000000000" pitchFamily="50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014685" y="4440227"/>
                <a:ext cx="900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Agent</a:t>
                </a:r>
                <a:r>
                  <a:rPr lang="en-GB" sz="1200" baseline="-25000" dirty="0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1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402517" y="4440227"/>
                <a:ext cx="900000" cy="432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err="1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Agent</a:t>
                </a:r>
                <a:r>
                  <a:rPr lang="en-GB" sz="1200" baseline="-25000" dirty="0" err="1" smtClean="0">
                    <a:solidFill>
                      <a:schemeClr val="tx1"/>
                    </a:solidFill>
                    <a:latin typeface="LM Roman 12" panose="00000500000000000000" pitchFamily="50" charset="0"/>
                  </a:rPr>
                  <a:t>n</a:t>
                </a:r>
                <a:endParaRPr lang="en-GB" sz="1200" dirty="0">
                  <a:solidFill>
                    <a:schemeClr val="tx1"/>
                  </a:solidFill>
                  <a:latin typeface="LM Roman 12" panose="00000500000000000000" pitchFamily="50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017475" y="4517728"/>
                <a:ext cx="2904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200" dirty="0" smtClean="0">
                    <a:effectLst/>
                    <a:latin typeface="LM Roman 12" panose="00000500000000000000" pitchFamily="50" charset="0"/>
                  </a:rPr>
                  <a:t>…</a:t>
                </a:r>
                <a:endParaRPr lang="en-GB" sz="1200" dirty="0">
                  <a:latin typeface="LM Roman 12" panose="00000500000000000000" pitchFamily="50" charset="0"/>
                </a:endParaRPr>
              </a:p>
            </p:txBody>
          </p:sp>
          <p:cxnSp>
            <p:nvCxnSpPr>
              <p:cNvPr id="39" name="Straight Arrow Connector 38"/>
              <p:cNvCxnSpPr>
                <a:stCxn id="29" idx="2"/>
                <a:endCxn id="30" idx="0"/>
              </p:cNvCxnSpPr>
              <p:nvPr/>
            </p:nvCxnSpPr>
            <p:spPr>
              <a:xfrm flipH="1">
                <a:off x="5464685" y="1572137"/>
                <a:ext cx="689753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9" idx="2"/>
                <a:endCxn id="31" idx="0"/>
              </p:cNvCxnSpPr>
              <p:nvPr/>
            </p:nvCxnSpPr>
            <p:spPr>
              <a:xfrm>
                <a:off x="6154438" y="1572137"/>
                <a:ext cx="689869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6844306" y="2672167"/>
                <a:ext cx="1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0" idx="2"/>
                <a:endCxn id="33" idx="0"/>
              </p:cNvCxnSpPr>
              <p:nvPr/>
            </p:nvCxnSpPr>
            <p:spPr>
              <a:xfrm>
                <a:off x="5464685" y="2672167"/>
                <a:ext cx="0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1" idx="2"/>
                <a:endCxn id="33" idx="0"/>
              </p:cNvCxnSpPr>
              <p:nvPr/>
            </p:nvCxnSpPr>
            <p:spPr>
              <a:xfrm flipH="1">
                <a:off x="5464685" y="2672167"/>
                <a:ext cx="1379622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0" idx="2"/>
                <a:endCxn id="34" idx="0"/>
              </p:cNvCxnSpPr>
              <p:nvPr/>
            </p:nvCxnSpPr>
            <p:spPr>
              <a:xfrm>
                <a:off x="5464685" y="2672167"/>
                <a:ext cx="1379621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3" idx="2"/>
                <a:endCxn id="37" idx="0"/>
              </p:cNvCxnSpPr>
              <p:nvPr/>
            </p:nvCxnSpPr>
            <p:spPr>
              <a:xfrm>
                <a:off x="5464685" y="3772197"/>
                <a:ext cx="1387832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2"/>
                <a:endCxn id="36" idx="0"/>
              </p:cNvCxnSpPr>
              <p:nvPr/>
            </p:nvCxnSpPr>
            <p:spPr>
              <a:xfrm flipH="1">
                <a:off x="5464685" y="3772197"/>
                <a:ext cx="1379621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3" idx="2"/>
                <a:endCxn id="36" idx="0"/>
              </p:cNvCxnSpPr>
              <p:nvPr/>
            </p:nvCxnSpPr>
            <p:spPr>
              <a:xfrm>
                <a:off x="5464685" y="3772197"/>
                <a:ext cx="0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4" idx="2"/>
                <a:endCxn id="37" idx="0"/>
              </p:cNvCxnSpPr>
              <p:nvPr/>
            </p:nvCxnSpPr>
            <p:spPr>
              <a:xfrm>
                <a:off x="6844306" y="3772197"/>
                <a:ext cx="8211" cy="6680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2811589" y="1293345"/>
              <a:ext cx="378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LM Roman 12" panose="00000500000000000000" pitchFamily="50" charset="0"/>
                </a:rPr>
                <a:t>(a)</a:t>
              </a:r>
              <a:endParaRPr lang="en-GB" sz="1200" dirty="0">
                <a:latin typeface="LM Roman 12" panose="00000500000000000000" pitchFamily="50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88652" y="1290549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LM Roman 12" panose="00000500000000000000" pitchFamily="50" charset="0"/>
                </a:rPr>
                <a:t>(b)</a:t>
              </a:r>
              <a:endParaRPr lang="en-GB" sz="1200" dirty="0">
                <a:latin typeface="LM Roman 12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74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</dc:creator>
  <cp:lastModifiedBy>matteo</cp:lastModifiedBy>
  <cp:revision>23</cp:revision>
  <dcterms:created xsi:type="dcterms:W3CDTF">2013-03-17T15:00:36Z</dcterms:created>
  <dcterms:modified xsi:type="dcterms:W3CDTF">2013-03-19T20:53:44Z</dcterms:modified>
</cp:coreProperties>
</file>