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e.research-software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and-badging-current" TargetMode="External"/><Relationship Id="rId5" Type="http://schemas.openxmlformats.org/officeDocument/2006/relationships/hyperlink" Target="ht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EA13F-C3E8-6744-892E-AD830220F2A4}"/>
              </a:ext>
            </a:extLst>
          </p:cNvPr>
          <p:cNvSpPr/>
          <p:nvPr/>
        </p:nvSpPr>
        <p:spPr>
          <a:xfrm>
            <a:off x="5536059" y="6304191"/>
            <a:ext cx="4799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thanks to many! See last slides for sources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nbmake-action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GitHub Action for testing notebooks, runs them from top-to-bottom</a:t>
            </a:r>
          </a:p>
          <a:p>
            <a:pPr marL="1314450" lvl="2" indent="-514350"/>
            <a:r>
              <a:rPr lang="en-US" dirty="0"/>
              <a:t>Intended to raise the quality of scientific material through better automation</a:t>
            </a:r>
          </a:p>
          <a:p>
            <a:pPr marL="1314450" lvl="2" indent="-514350"/>
            <a:r>
              <a:rPr lang="en-US" dirty="0"/>
              <a:t>For scientists/developers who have written docs in notebooks and want to CI test them after every commit</a:t>
            </a:r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e.g.,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298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raw/%.jpg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1"/>
            <a:ext cx="5780654" cy="185962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And make the automation as general as possible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2020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choosealicense.com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guides.github.com/activities/citable-code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cite.research-software.org</a:t>
            </a:r>
            <a:r>
              <a:rPr lang="en-US" sz="2000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  <a:p>
            <a:pPr lvl="1"/>
            <a:r>
              <a:rPr lang="en-US"/>
              <a:t>Plausible vs. </a:t>
            </a:r>
            <a:r>
              <a:rPr lang="en-US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4422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pPr>
              <a:lnSpc>
                <a:spcPct val="120000"/>
              </a:lnSpc>
            </a:pPr>
            <a:r>
              <a:rPr lang="en-US" dirty="0"/>
              <a:t>Maybe these are getting to be more standardized?  But still, define what you mean!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8338"/>
              </p:ext>
            </p:extLst>
          </p:nvPr>
        </p:nvGraphicFramePr>
        <p:xfrm>
          <a:off x="406400" y="2743196"/>
          <a:ext cx="1151162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644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715346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31173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 (2020+)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AMC (2020-)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 (Version 1.1)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18138</TotalTime>
  <Words>4679</Words>
  <Application>Microsoft Macintosh PowerPoint</Application>
  <PresentationFormat>Widescreen</PresentationFormat>
  <Paragraphs>396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FSCI2021)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126</cp:revision>
  <dcterms:created xsi:type="dcterms:W3CDTF">2020-06-24T15:09:39Z</dcterms:created>
  <dcterms:modified xsi:type="dcterms:W3CDTF">2021-07-23T20:40:03Z</dcterms:modified>
</cp:coreProperties>
</file>