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119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x.gnu.org/" TargetMode="External"/><Relationship Id="rId3" Type="http://schemas.openxmlformats.org/officeDocument/2006/relationships/hyperlink" Target="https://singularity.hpcng.org/" TargetMode="External"/><Relationship Id="rId7" Type="http://schemas.openxmlformats.org/officeDocument/2006/relationships/hyperlink" Target="https://reproducible-builds.org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cker-org/rocker" TargetMode="External"/><Relationship Id="rId11" Type="http://schemas.openxmlformats.org/officeDocument/2006/relationships/hyperlink" Target="https://doi.org/10.1186/s41073-020-00095-y" TargetMode="External"/><Relationship Id="rId5" Type="http://schemas.openxmlformats.org/officeDocument/2006/relationships/hyperlink" Target="https://rstudio.github.io/renv/articles/renv.html" TargetMode="External"/><Relationship Id="rId10" Type="http://schemas.openxmlformats.org/officeDocument/2006/relationships/hyperlink" Target="https://cran.r-project.org/" TargetMode="External"/><Relationship Id="rId4" Type="http://schemas.openxmlformats.org/officeDocument/2006/relationships/hyperlink" Target="https://www.nersc.gov/research-and-development/user-defined-images/" TargetMode="External"/><Relationship Id="rId9" Type="http://schemas.openxmlformats.org/officeDocument/2006/relationships/hyperlink" Target="https://pypi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e.research-software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python-virtual-environments-made-easy-fe0c603fe601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slurm.schedmd.com/containers.html" TargetMode="External"/><Relationship Id="rId12" Type="http://schemas.openxmlformats.org/officeDocument/2006/relationships/hyperlink" Target="https://doi.org/10.7717/peerj-cs.86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11" Type="http://schemas.openxmlformats.org/officeDocument/2006/relationships/hyperlink" Target="https://gitlab.com/hifis/hifis-workshops/make-your-code-ready-for-publication/workshop-materials" TargetMode="External"/><Relationship Id="rId5" Type="http://schemas.openxmlformats.org/officeDocument/2006/relationships/hyperlink" Target="https://sciunit.run/" TargetMode="External"/><Relationship Id="rId10" Type="http://schemas.openxmlformats.org/officeDocument/2006/relationships/hyperlink" Target="https://github.com/danielskatz/repro-fdtd1d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towardsdatascience.com/comparing-python-virtual-environment-tools-9a6543643a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and-badging-current" TargetMode="External"/><Relationship Id="rId5" Type="http://schemas.openxmlformats.org/officeDocument/2006/relationships/hyperlink" Target="ht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EA13F-C3E8-6744-892E-AD830220F2A4}"/>
              </a:ext>
            </a:extLst>
          </p:cNvPr>
          <p:cNvSpPr/>
          <p:nvPr/>
        </p:nvSpPr>
        <p:spPr>
          <a:xfrm>
            <a:off x="5536059" y="6304191"/>
            <a:ext cx="4799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thanks to many! See last slides for sources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</a:t>
            </a:r>
            <a:r>
              <a:rPr lang="en-US"/>
              <a:t>to extract </a:t>
            </a:r>
            <a:r>
              <a:rPr lang="en-US" dirty="0"/>
              <a:t>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nbmake-action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GitHub Action for testing notebooks, runs them from top-to-bottom</a:t>
            </a:r>
          </a:p>
          <a:p>
            <a:pPr marL="1314450" lvl="2" indent="-514350"/>
            <a:r>
              <a:rPr lang="en-US" dirty="0"/>
              <a:t>Intended to raise the quality of scientific material through better automation</a:t>
            </a:r>
          </a:p>
          <a:p>
            <a:pPr marL="1314450" lvl="2" indent="-514350"/>
            <a:r>
              <a:rPr lang="en-US" dirty="0"/>
              <a:t>For scientists/developers who have written docs in notebooks and want to CI test them after every commit</a:t>
            </a:r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e.g.,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298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raw/%.jpg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1"/>
            <a:ext cx="5780654" cy="185962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And make the automation as general as possible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hlinkClick r:id="rId2"/>
              </a:rPr>
              <a:t>docker</a:t>
            </a:r>
            <a:r>
              <a:rPr lang="en-US" sz="2000" dirty="0"/>
              <a:t> to ensure the exact same software environment everywhere; lightweight &amp; practical</a:t>
            </a:r>
          </a:p>
          <a:p>
            <a:pPr lvl="2"/>
            <a:r>
              <a:rPr lang="en-US" sz="1600" dirty="0"/>
              <a:t>For HPC, will likely need to use </a:t>
            </a:r>
            <a:r>
              <a:rPr lang="en-US" sz="1600" dirty="0">
                <a:hlinkClick r:id="rId3"/>
              </a:rPr>
              <a:t>singularity</a:t>
            </a:r>
            <a:r>
              <a:rPr lang="en-US" sz="1600" dirty="0"/>
              <a:t> or </a:t>
            </a:r>
            <a:r>
              <a:rPr lang="en-US" sz="1600" dirty="0">
                <a:hlinkClick r:id="rId4"/>
              </a:rPr>
              <a:t>shifter</a:t>
            </a:r>
            <a:r>
              <a:rPr lang="en-US" sz="1600" dirty="0"/>
              <a:t> instead</a:t>
            </a:r>
          </a:p>
          <a:p>
            <a:pPr lvl="1"/>
            <a:r>
              <a:rPr lang="en-US" sz="2000" dirty="0"/>
              <a:t>To specific an environment</a:t>
            </a:r>
          </a:p>
          <a:p>
            <a:pPr lvl="2"/>
            <a:r>
              <a:rPr lang="en-US" sz="1600" dirty="0"/>
              <a:t>In Python, use </a:t>
            </a:r>
            <a:r>
              <a:rPr lang="en-US" sz="1600" dirty="0" err="1"/>
              <a:t>virtualenv</a:t>
            </a:r>
            <a:r>
              <a:rPr lang="en-US" sz="1600" dirty="0"/>
              <a:t> (and `pip freeze &gt; </a:t>
            </a:r>
            <a:r>
              <a:rPr lang="en-US" sz="1600" dirty="0" err="1"/>
              <a:t>requirements.txt</a:t>
            </a:r>
            <a:r>
              <a:rPr lang="en-US" sz="1600" dirty="0"/>
              <a:t>`) or </a:t>
            </a:r>
            <a:r>
              <a:rPr lang="en-US" sz="1600" dirty="0" err="1"/>
              <a:t>pipenv</a:t>
            </a:r>
            <a:r>
              <a:rPr lang="en-US" sz="1600" dirty="0"/>
              <a:t> or </a:t>
            </a:r>
            <a:r>
              <a:rPr lang="en-US" sz="1600" dirty="0" err="1"/>
              <a:t>conda</a:t>
            </a:r>
            <a:endParaRPr lang="en-US" sz="1600" dirty="0"/>
          </a:p>
          <a:p>
            <a:pPr lvl="2"/>
            <a:r>
              <a:rPr lang="en-US" sz="1600" dirty="0"/>
              <a:t>In R, use </a:t>
            </a:r>
            <a:r>
              <a:rPr lang="en-US" sz="1600" dirty="0" err="1"/>
              <a:t>add_dependencies_to_description</a:t>
            </a:r>
            <a:r>
              <a:rPr lang="en-US" sz="1600" dirty="0"/>
              <a:t>() or use </a:t>
            </a:r>
            <a:r>
              <a:rPr lang="en-US" sz="1600" dirty="0">
                <a:hlinkClick r:id="rId5"/>
              </a:rPr>
              <a:t>renv package</a:t>
            </a:r>
            <a:r>
              <a:rPr lang="en-US" sz="1600" dirty="0"/>
              <a:t> or </a:t>
            </a:r>
            <a:r>
              <a:rPr lang="en-US" sz="1600" dirty="0">
                <a:hlinkClick r:id="rId6"/>
              </a:rPr>
              <a:t>rocker</a:t>
            </a:r>
            <a:endParaRPr lang="en-US" sz="16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7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8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9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10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11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2020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choosealicense.com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guides.github.com/activities/citable-code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cite.research-software.org</a:t>
            </a:r>
            <a:r>
              <a:rPr lang="en-US" sz="2000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  <a:p>
            <a:pPr lvl="1"/>
            <a:r>
              <a:rPr lang="en-US"/>
              <a:t>Plausible vs. </a:t>
            </a:r>
            <a:r>
              <a:rPr lang="en-US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Container information - </a:t>
            </a:r>
            <a:r>
              <a:rPr lang="en-US" dirty="0">
                <a:hlinkClick r:id="rId7"/>
              </a:rPr>
              <a:t>https://slurm.schedmd.com/containers.html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/>
              <a:t>virtual environments: </a:t>
            </a:r>
            <a:r>
              <a:rPr lang="en-US" dirty="0">
                <a:hlinkClick r:id="rId8"/>
              </a:rPr>
              <a:t>https://towardsdatascience.com/python-virtual-environments-made-easy-fe0c603fe601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https://towardsdatascience.com/comparing-python-virtual-environment-tools-9a6543643a44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10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11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12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4422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pPr>
              <a:lnSpc>
                <a:spcPct val="120000"/>
              </a:lnSpc>
            </a:pPr>
            <a:r>
              <a:rPr lang="en-US" dirty="0"/>
              <a:t>Maybe these are getting to be more standardized?  But still, define what you mean!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8338"/>
              </p:ext>
            </p:extLst>
          </p:nvPr>
        </p:nvGraphicFramePr>
        <p:xfrm>
          <a:off x="406400" y="2743196"/>
          <a:ext cx="1151162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644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715346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31173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 (2020+)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AMC (2020-)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 (Version 1.1)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18286</TotalTime>
  <Words>4760</Words>
  <Application>Microsoft Macintosh PowerPoint</Application>
  <PresentationFormat>Widescreen</PresentationFormat>
  <Paragraphs>401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American Typewriter</vt:lpstr>
      <vt:lpstr>Arial</vt:lpstr>
      <vt:lpstr>Calibri</vt:lpstr>
      <vt:lpstr>Consolas</vt:lpstr>
      <vt:lpstr>Georgia</vt:lpstr>
      <vt:lpstr>Wingdings</vt:lpstr>
      <vt:lpstr>ThemeILtemplates</vt:lpstr>
      <vt:lpstr>Computational Reproducibility (Research Reproducibility in Theory and Practice, Day 3, FSCI2021)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132</cp:revision>
  <dcterms:created xsi:type="dcterms:W3CDTF">2020-06-24T15:09:39Z</dcterms:created>
  <dcterms:modified xsi:type="dcterms:W3CDTF">2021-08-04T16:20:24Z</dcterms:modified>
</cp:coreProperties>
</file>