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73678C0-7875-43B3-8DB9-319D80315A7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DrillDown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B05D03B-BC2E-41AE-A4BD-CEB8F8F4BD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24.04.22 10:53:25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clusion" id="10" name="slide10">
            <a:extLst>
              <a:ext uri="{FF2B5EF4-FFF2-40B4-BE49-F238E27FC236}">
                <a16:creationId xmlns:a16="http://schemas.microsoft.com/office/drawing/2014/main" id="{5E87248E-3819-4B60-8C81-AF89BE2F6F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00A59B3D-3389-4362-8283-ECADB16278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s" id="3" name="slide3">
            <a:extLst>
              <a:ext uri="{FF2B5EF4-FFF2-40B4-BE49-F238E27FC236}">
                <a16:creationId xmlns:a16="http://schemas.microsoft.com/office/drawing/2014/main" id="{93A0EC00-5CD2-44D9-A12E-383A6F8561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cal Revenue" id="4" name="slide4">
            <a:extLst>
              <a:ext uri="{FF2B5EF4-FFF2-40B4-BE49-F238E27FC236}">
                <a16:creationId xmlns:a16="http://schemas.microsoft.com/office/drawing/2014/main" id="{84CA069F-B874-4AD3-AA9A-B9998A0301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iews" id="5" name="slide5">
            <a:extLst>
              <a:ext uri="{FF2B5EF4-FFF2-40B4-BE49-F238E27FC236}">
                <a16:creationId xmlns:a16="http://schemas.microsoft.com/office/drawing/2014/main" id="{8EB976CA-6125-4DF8-B4E0-3DCF6F649A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livery" id="6" name="slide6">
            <a:extLst>
              <a:ext uri="{FF2B5EF4-FFF2-40B4-BE49-F238E27FC236}">
                <a16:creationId xmlns:a16="http://schemas.microsoft.com/office/drawing/2014/main" id="{30EB75F6-216E-475C-8D46-6D800EB3D4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llers" id="7" name="slide7">
            <a:extLst>
              <a:ext uri="{FF2B5EF4-FFF2-40B4-BE49-F238E27FC236}">
                <a16:creationId xmlns:a16="http://schemas.microsoft.com/office/drawing/2014/main" id="{6331E01A-911B-45F9-A414-B08BBFDE74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keting" id="8" name="slide8">
            <a:extLst>
              <a:ext uri="{FF2B5EF4-FFF2-40B4-BE49-F238E27FC236}">
                <a16:creationId xmlns:a16="http://schemas.microsoft.com/office/drawing/2014/main" id="{6AE9F913-9B6D-4AF5-9BBD-456EF07FD9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s" id="9" name="slide9">
            <a:extLst>
              <a:ext uri="{FF2B5EF4-FFF2-40B4-BE49-F238E27FC236}">
                <a16:creationId xmlns:a16="http://schemas.microsoft.com/office/drawing/2014/main" id="{79EE8294-A071-4925-AABC-825CA90563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2022-04-24T08:53:27Z</dcterms:created>
  <dcterms:modified xsi:type="dcterms:W3CDTF">2022-04-24T08:53:27Z</dcterms:modified>
</cp:coreProperties>
</file>