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9"/>
  </p:notesMasterIdLst>
  <p:sldIdLst>
    <p:sldId id="256" r:id="rId2"/>
    <p:sldId id="257" r:id="rId3"/>
    <p:sldId id="266" r:id="rId4"/>
    <p:sldId id="268" r:id="rId5"/>
    <p:sldId id="269" r:id="rId6"/>
    <p:sldId id="258" r:id="rId7"/>
    <p:sldId id="267" r:id="rId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6043" autoAdjust="0"/>
  </p:normalViewPr>
  <p:slideViewPr>
    <p:cSldViewPr snapToGrid="0">
      <p:cViewPr varScale="1">
        <p:scale>
          <a:sx n="43" d="100"/>
          <a:sy n="43" d="100"/>
        </p:scale>
        <p:origin x="119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2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5926BEC-91DB-4675-AE9F-EC6F43E3256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9771C7D-C45A-4918-80C1-CE7F4A88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 started programming some 30 years ago – my first “real” program was a dbase III+ application, written in 1987 or so.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0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</a:t>
            </a:r>
            <a:r>
              <a:rPr lang="en-US" baseline="0" dirty="0"/>
              <a:t> – let’s get started.  Here’s what we’re going to cover today.  In today’s presentation, I’m going to introduce you to Rstudio – one of the most popular Integrated Development Environments or IDE’s.  We’ll then take a look at some basic functions for managing your environment, followed by a short discussion on getting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5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Interpreted languages are much slower than compiled languages.  When performance matters, an interpreted language is not the best solution.  I’ve had multiple consults where clients have bumped into R performance issues.  Refer to Hadley Wickham’s Advanced R for performance tuning tips.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7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R: Online R learning experience</a:t>
            </a:r>
          </a:p>
          <a:p>
            <a:r>
              <a:rPr lang="en-US" dirty="0"/>
              <a:t>Stack Overflow: An indispensable resource for R programming questions</a:t>
            </a:r>
          </a:p>
          <a:p>
            <a:r>
              <a:rPr lang="en-US" dirty="0"/>
              <a:t>Kaggle Micro Courses: Already shared by your instructor – Coursera and EdX also offer free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statistics, a variable is a measured attribute</a:t>
            </a:r>
            <a:r>
              <a:rPr lang="en-US" baseline="0" dirty="0"/>
              <a:t> or trait that varies from case to case.  For example, when measuring the running speed of college sophomores, running speed is variable because each student runs at a different speed.</a:t>
            </a:r>
          </a:p>
          <a:p>
            <a:endParaRPr lang="en-US" baseline="0" dirty="0"/>
          </a:p>
          <a:p>
            <a:r>
              <a:rPr lang="en-US" baseline="0" dirty="0"/>
              <a:t>In computer science, a variable still varies from case to case.  But it also “names” a specific location of memory.  Behind the name you assign to a variable, there’s a hidden address or pointer to its location or compartment in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1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9365-5129-4E0D-8D84-174D535751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datastory/r_intro_class/tree/master/_episodes_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learn/overview" TargetMode="External"/><Relationship Id="rId4" Type="http://schemas.openxmlformats.org/officeDocument/2006/relationships/hyperlink" Target="https://stackoverflow.com/tag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Getting Started in R</a:t>
            </a:r>
          </a:p>
        </p:txBody>
      </p:sp>
    </p:spTree>
    <p:extLst>
      <p:ext uri="{BB962C8B-B14F-4D97-AF65-F5344CB8AC3E}">
        <p14:creationId xmlns:p14="http://schemas.microsoft.com/office/powerpoint/2010/main" val="51425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Dan Maxwell	</a:t>
            </a:r>
          </a:p>
          <a:p>
            <a:pPr marL="0" indent="0" algn="ctr">
              <a:buNone/>
            </a:pPr>
            <a:r>
              <a:rPr lang="en-US" sz="3600" dirty="0"/>
              <a:t>Informatics Consultant</a:t>
            </a:r>
          </a:p>
          <a:p>
            <a:pPr marL="0" indent="0" algn="ctr">
              <a:buNone/>
            </a:pPr>
            <a:r>
              <a:rPr lang="en-US" sz="3600" dirty="0"/>
              <a:t>Marston Science Library</a:t>
            </a:r>
          </a:p>
          <a:p>
            <a:pPr marL="0" indent="0" algn="ctr">
              <a:buNone/>
            </a:pPr>
            <a:r>
              <a:rPr lang="en-US" sz="2000" dirty="0"/>
              <a:t>danielmaxwell@ufl.edu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328466"/>
            <a:ext cx="9144000" cy="108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68139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Learning Strategies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Architecture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Resources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Introduction to RStudio &amp; R as Calculator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Seeking Help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328466"/>
            <a:ext cx="9144000" cy="108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3826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932886" cy="435133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Space out your practice sessions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Don’t cut-and-paste code – type it 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Errors and warnings are learning opportunities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Start with what works and build 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Stuck? – Ask for help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328466"/>
            <a:ext cx="9144000" cy="108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Learning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4188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328466"/>
            <a:ext cx="9144000" cy="108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E7CB8D0-16F6-4870-9081-30786B5F7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5" y="2268084"/>
            <a:ext cx="10394490" cy="3520156"/>
          </a:xfrm>
        </p:spPr>
      </p:pic>
    </p:spTree>
    <p:extLst>
      <p:ext uri="{BB962C8B-B14F-4D97-AF65-F5344CB8AC3E}">
        <p14:creationId xmlns:p14="http://schemas.microsoft.com/office/powerpoint/2010/main" val="14919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8170" y="1825624"/>
            <a:ext cx="11434439" cy="503237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Introduction to R </a:t>
            </a:r>
            <a:r>
              <a:rPr lang="en-US" dirty="0">
                <a:hlinkClick r:id="rId3"/>
              </a:rPr>
              <a:t>https://github.com/mydatastory/r_intro_class/tree/master/_episodes_html</a:t>
            </a: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Stack Overflow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https://stackoverflow.com/tags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Kaggle Micro Courses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https://www.kaggle.com/learn/overview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328466"/>
            <a:ext cx="9144000" cy="108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76341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Variables and Memory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50" y="1690688"/>
            <a:ext cx="4731300" cy="4731300"/>
          </a:xfrm>
          <a:solidFill>
            <a:schemeClr val="accent1">
              <a:lumMod val="20000"/>
              <a:lumOff val="80000"/>
            </a:schemeClr>
          </a:soli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3022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372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Getting Started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 and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</dc:title>
  <dc:creator>Maxwell,Daniel</dc:creator>
  <cp:lastModifiedBy>danielmaxwell</cp:lastModifiedBy>
  <cp:revision>71</cp:revision>
  <cp:lastPrinted>2018-11-13T14:25:06Z</cp:lastPrinted>
  <dcterms:created xsi:type="dcterms:W3CDTF">2018-10-19T14:48:56Z</dcterms:created>
  <dcterms:modified xsi:type="dcterms:W3CDTF">2020-04-05T20:09:33Z</dcterms:modified>
</cp:coreProperties>
</file>