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3" r:id="rId5"/>
    <p:sldId id="265" r:id="rId6"/>
    <p:sldId id="262" r:id="rId7"/>
    <p:sldId id="266" r:id="rId8"/>
    <p:sldId id="257" r:id="rId9"/>
    <p:sldId id="267" r:id="rId10"/>
    <p:sldId id="259" r:id="rId11"/>
    <p:sldId id="268" r:id="rId12"/>
    <p:sldId id="25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69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4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8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02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79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3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57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01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94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7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47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0EFA-C38A-43F0-A9AD-58603DE99D1C}" type="datetimeFigureOut">
              <a:rPr lang="en-CA" smtClean="0"/>
              <a:t>2017-11-27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215-1D2D-47F9-B8BF-46B843204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8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Visualization of Screen Hits within the KEGG Pathway Database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Bessa</a:t>
            </a:r>
            <a:r>
              <a:rPr lang="en-CA" dirty="0" smtClean="0"/>
              <a:t> Fan</a:t>
            </a:r>
          </a:p>
          <a:p>
            <a:r>
              <a:rPr lang="en-CA" dirty="0" smtClean="0"/>
              <a:t>Daniel Snider</a:t>
            </a:r>
            <a:endParaRPr lang="en-CA" dirty="0"/>
          </a:p>
          <a:p>
            <a:r>
              <a:rPr lang="en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Kafri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Lab</a:t>
            </a:r>
          </a:p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November 27, 2017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0" y="1649277"/>
            <a:ext cx="6080400" cy="4687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" y="1649277"/>
            <a:ext cx="6080400" cy="4687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1870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09238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Cell Cycle Pathway – Homo sapiens (human)</a:t>
            </a:r>
            <a:br>
              <a:rPr lang="en-CA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hsa04110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730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277"/>
            <a:ext cx="6080400" cy="4687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0" y="1649277"/>
            <a:ext cx="6080400" cy="4687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2248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7638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Cell Cycle Pathway – Homo sapiens (human)</a:t>
            </a:r>
            <a:br>
              <a:rPr lang="en-CA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hsa04110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8382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870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09238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Central carbon metabolism in cancer (human)</a:t>
            </a:r>
            <a:br>
              <a:rPr lang="en-CA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hsa05230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81" y="1976658"/>
            <a:ext cx="6080400" cy="4346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16"/>
            <a:ext cx="6080400" cy="43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3470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7057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Central carbon metabolism in cancer (human)</a:t>
            </a:r>
            <a:br>
              <a:rPr lang="en-CA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hsa05230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658"/>
            <a:ext cx="6080400" cy="4346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0" y="1978016"/>
            <a:ext cx="6080400" cy="43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7058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09238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p</a:t>
            </a:r>
            <a:r>
              <a:rPr lang="en-CA" sz="4000" dirty="0" smtClean="0"/>
              <a:t>53 Signalling Pathway – Homo sapiens (human)</a:t>
            </a:r>
            <a:br>
              <a:rPr lang="en-CA" sz="4000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hsa04115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861"/>
            <a:ext cx="6080400" cy="3416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81" y="1998861"/>
            <a:ext cx="6080400" cy="34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8658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7057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p</a:t>
            </a:r>
            <a:r>
              <a:rPr lang="en-CA" sz="4000" dirty="0" smtClean="0"/>
              <a:t>53 Signalling Pathway – Homo sapiens (human)</a:t>
            </a:r>
            <a:br>
              <a:rPr lang="en-CA" sz="4000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hsa04115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0" y="1998861"/>
            <a:ext cx="6080400" cy="3416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861"/>
            <a:ext cx="6080400" cy="34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1372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09238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 err="1" smtClean="0"/>
              <a:t>mTOR</a:t>
            </a:r>
            <a:r>
              <a:rPr lang="en-CA" sz="4000" dirty="0" smtClean="0"/>
              <a:t> Signalling Pathway – Homo sapiens (human)</a:t>
            </a:r>
            <a:br>
              <a:rPr lang="en-CA" sz="4000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hsa04150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81" y="2073637"/>
            <a:ext cx="6080400" cy="32157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637"/>
            <a:ext cx="6080400" cy="32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2972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7057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 err="1" smtClean="0"/>
              <a:t>mTOR</a:t>
            </a:r>
            <a:r>
              <a:rPr lang="en-CA" sz="4000" dirty="0" smtClean="0"/>
              <a:t> Signalling Pathway – Homo sapiens (human)</a:t>
            </a:r>
            <a:br>
              <a:rPr lang="en-CA" sz="4000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hsa04150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637"/>
            <a:ext cx="6080400" cy="32157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0" y="2073637"/>
            <a:ext cx="6080400" cy="32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81" y="1631759"/>
            <a:ext cx="6080400" cy="4721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58"/>
            <a:ext cx="6080400" cy="4721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1870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09238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 smtClean="0"/>
              <a:t>MAPK Signalling Pathway – Homo sapiens (human)</a:t>
            </a:r>
            <a:br>
              <a:rPr lang="en-CA" sz="4000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hsa04010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78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59"/>
            <a:ext cx="6080400" cy="4721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0" y="1631758"/>
            <a:ext cx="6080400" cy="4721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3470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7057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 smtClean="0"/>
              <a:t>MAPK Signalling Pathway – Homo sapiens (human)</a:t>
            </a:r>
            <a:br>
              <a:rPr lang="en-CA" sz="4000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hsa04010</a:t>
            </a:r>
            <a:endParaRPr lang="en-CA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7632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2157"/>
            <a:ext cx="6080400" cy="4144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1870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09238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Pathways in cancer – Homo sapiens (human)</a:t>
            </a:r>
            <a:br>
              <a:rPr lang="en-CA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hsa05200</a:t>
            </a:r>
            <a:endParaRPr lang="en-CA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82" y="2042555"/>
            <a:ext cx="6079817" cy="41438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7038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0" y="2042157"/>
            <a:ext cx="6080400" cy="4144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3470" y="1518937"/>
            <a:ext cx="355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On Axis G1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7056" y="1518937"/>
            <a:ext cx="288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Off Axis G1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Pathways in cancer – Homo sapiens (human)</a:t>
            </a:r>
            <a:br>
              <a:rPr lang="en-CA" dirty="0" smtClean="0"/>
            </a:br>
            <a:r>
              <a:rPr lang="en-CA" sz="2400" dirty="0" err="1" smtClean="0"/>
              <a:t>kegg</a:t>
            </a:r>
            <a:r>
              <a:rPr lang="en-CA" sz="2400" dirty="0" smtClean="0"/>
              <a:t> hsa05200</a:t>
            </a:r>
            <a:endParaRPr lang="en-CA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2555"/>
            <a:ext cx="6079817" cy="41438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05" y="6399823"/>
            <a:ext cx="2942753" cy="2448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31283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7042" y="636834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2485" y="6368343"/>
            <a:ext cx="725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p-value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444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Visualization of Screen Hits within the KEGG Pathway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Screen Hits within the KEGG Pathway Database</dc:title>
  <dc:creator>Daniel Snider</dc:creator>
  <cp:lastModifiedBy>Daniel Snider</cp:lastModifiedBy>
  <cp:revision>9</cp:revision>
  <dcterms:created xsi:type="dcterms:W3CDTF">2017-11-27T21:02:37Z</dcterms:created>
  <dcterms:modified xsi:type="dcterms:W3CDTF">2017-11-27T21:58:14Z</dcterms:modified>
</cp:coreProperties>
</file>