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16" d="100"/>
          <a:sy n="116" d="100"/>
        </p:scale>
        <p:origin x="-1016" y="-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32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19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1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35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7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3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84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67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70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1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2594-5F67-465D-B38D-157F410A80BD}" type="datetimeFigureOut">
              <a:rPr lang="en-CA" smtClean="0"/>
              <a:t>2018-06-30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63D1-6FCB-4FCE-B133-0B6E04CD0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531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EF34ED-27B0-4846-A99E-AAB67278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81" y="0"/>
            <a:ext cx="7253337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0D5C6F-8B5E-4806-B637-BCB6D45C2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65" y="3467100"/>
            <a:ext cx="5744734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BE8BFD9-09C1-4C1E-A5B2-BED9FEEB424F}"/>
              </a:ext>
            </a:extLst>
          </p:cNvPr>
          <p:cNvCxnSpPr>
            <a:cxnSpLocks/>
          </p:cNvCxnSpPr>
          <p:nvPr/>
        </p:nvCxnSpPr>
        <p:spPr>
          <a:xfrm flipV="1">
            <a:off x="1847850" y="3251200"/>
            <a:ext cx="2032000" cy="755650"/>
          </a:xfrm>
          <a:prstGeom prst="bentConnector3">
            <a:avLst>
              <a:gd name="adj1" fmla="val 425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39BCB37-772E-4158-BC12-B5B79BF72F89}"/>
              </a:ext>
            </a:extLst>
          </p:cNvPr>
          <p:cNvCxnSpPr>
            <a:cxnSpLocks/>
          </p:cNvCxnSpPr>
          <p:nvPr/>
        </p:nvCxnSpPr>
        <p:spPr>
          <a:xfrm flipV="1">
            <a:off x="1130300" y="2990851"/>
            <a:ext cx="2463800" cy="1460499"/>
          </a:xfrm>
          <a:prstGeom prst="bentConnector3">
            <a:avLst>
              <a:gd name="adj1" fmla="val -232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ECB3411-51C0-440C-901B-0F39E76FC410}"/>
              </a:ext>
            </a:extLst>
          </p:cNvPr>
          <p:cNvCxnSpPr>
            <a:cxnSpLocks/>
          </p:cNvCxnSpPr>
          <p:nvPr/>
        </p:nvCxnSpPr>
        <p:spPr>
          <a:xfrm flipV="1">
            <a:off x="6204067" y="2807492"/>
            <a:ext cx="2667316" cy="952488"/>
          </a:xfrm>
          <a:prstGeom prst="bentConnector3">
            <a:avLst>
              <a:gd name="adj1" fmla="val 25939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26B85C-CFDF-4049-AA8D-078B8B72282E}"/>
              </a:ext>
            </a:extLst>
          </p:cNvPr>
          <p:cNvCxnSpPr>
            <a:cxnSpLocks/>
          </p:cNvCxnSpPr>
          <p:nvPr/>
        </p:nvCxnSpPr>
        <p:spPr>
          <a:xfrm>
            <a:off x="8871383" y="2807492"/>
            <a:ext cx="0" cy="100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CD75B6B-7AC5-4070-AA57-1113B58D0431}"/>
              </a:ext>
            </a:extLst>
          </p:cNvPr>
          <p:cNvCxnSpPr>
            <a:cxnSpLocks/>
          </p:cNvCxnSpPr>
          <p:nvPr/>
        </p:nvCxnSpPr>
        <p:spPr>
          <a:xfrm flipV="1">
            <a:off x="4614670" y="2446166"/>
            <a:ext cx="3206005" cy="1047751"/>
          </a:xfrm>
          <a:prstGeom prst="bentConnector3">
            <a:avLst>
              <a:gd name="adj1" fmla="val 66121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F7659F-AAB3-42AC-8505-E044EE60055D}"/>
              </a:ext>
            </a:extLst>
          </p:cNvPr>
          <p:cNvCxnSpPr>
            <a:cxnSpLocks/>
          </p:cNvCxnSpPr>
          <p:nvPr/>
        </p:nvCxnSpPr>
        <p:spPr>
          <a:xfrm>
            <a:off x="7814995" y="2446166"/>
            <a:ext cx="0" cy="145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5BD179-F657-425E-B3C8-972E8AC3E57B}"/>
              </a:ext>
            </a:extLst>
          </p:cNvPr>
          <p:cNvCxnSpPr>
            <a:cxnSpLocks/>
          </p:cNvCxnSpPr>
          <p:nvPr/>
        </p:nvCxnSpPr>
        <p:spPr>
          <a:xfrm flipV="1">
            <a:off x="4620350" y="3493916"/>
            <a:ext cx="0" cy="21582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8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77DDE0-EB61-4CC3-B6AC-81E1E689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31" y="0"/>
            <a:ext cx="7253337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6830F2-F833-43CE-B28A-3710A63C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32" y="3057261"/>
            <a:ext cx="7253336" cy="166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D09594-01FE-4EBB-AB3D-A80D004FF33A}"/>
              </a:ext>
            </a:extLst>
          </p:cNvPr>
          <p:cNvSpPr/>
          <p:nvPr/>
        </p:nvSpPr>
        <p:spPr>
          <a:xfrm>
            <a:off x="4680857" y="3429000"/>
            <a:ext cx="1545771" cy="14141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C2445E-79AB-440A-94B6-4CC2FA178872}"/>
              </a:ext>
            </a:extLst>
          </p:cNvPr>
          <p:cNvSpPr/>
          <p:nvPr/>
        </p:nvSpPr>
        <p:spPr>
          <a:xfrm>
            <a:off x="2732250" y="6001696"/>
            <a:ext cx="2046514" cy="38458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7FB1A-257D-456A-BA1D-E371DDE62CC3}"/>
              </a:ext>
            </a:extLst>
          </p:cNvPr>
          <p:cNvSpPr/>
          <p:nvPr/>
        </p:nvSpPr>
        <p:spPr>
          <a:xfrm>
            <a:off x="4274457" y="3614057"/>
            <a:ext cx="1951831" cy="1414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6CBD4-1F2F-4F8F-913D-FA8BCA95E63D}"/>
              </a:ext>
            </a:extLst>
          </p:cNvPr>
          <p:cNvSpPr/>
          <p:nvPr/>
        </p:nvSpPr>
        <p:spPr>
          <a:xfrm>
            <a:off x="4811485" y="6193971"/>
            <a:ext cx="2046514" cy="19231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FF0E5-64B0-4B8D-9133-1A242097A702}"/>
              </a:ext>
            </a:extLst>
          </p:cNvPr>
          <p:cNvSpPr/>
          <p:nvPr/>
        </p:nvSpPr>
        <p:spPr>
          <a:xfrm>
            <a:off x="3722914" y="3799115"/>
            <a:ext cx="2503375" cy="144706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93B91F-9DB1-4201-8823-EEDC94EE1260}"/>
              </a:ext>
            </a:extLst>
          </p:cNvPr>
          <p:cNvSpPr/>
          <p:nvPr/>
        </p:nvSpPr>
        <p:spPr>
          <a:xfrm>
            <a:off x="4811485" y="6001697"/>
            <a:ext cx="2046514" cy="166554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FE54C-8155-491B-BD2D-8BF9643FEE8C}"/>
              </a:ext>
            </a:extLst>
          </p:cNvPr>
          <p:cNvSpPr/>
          <p:nvPr/>
        </p:nvSpPr>
        <p:spPr>
          <a:xfrm>
            <a:off x="5155498" y="3981030"/>
            <a:ext cx="1070790" cy="148332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1A1C3-E70A-40A4-A3C5-10227E97A8B7}"/>
              </a:ext>
            </a:extLst>
          </p:cNvPr>
          <p:cNvSpPr/>
          <p:nvPr/>
        </p:nvSpPr>
        <p:spPr>
          <a:xfrm>
            <a:off x="8555063" y="6194082"/>
            <a:ext cx="857417" cy="16365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D7546B-F900-4E14-9D75-BE5868C72DE4}"/>
              </a:ext>
            </a:extLst>
          </p:cNvPr>
          <p:cNvSpPr/>
          <p:nvPr/>
        </p:nvSpPr>
        <p:spPr>
          <a:xfrm>
            <a:off x="5155498" y="4166909"/>
            <a:ext cx="1070790" cy="14833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B5D069-6551-4794-A3B8-0233DD590D05}"/>
              </a:ext>
            </a:extLst>
          </p:cNvPr>
          <p:cNvSpPr/>
          <p:nvPr/>
        </p:nvSpPr>
        <p:spPr>
          <a:xfrm>
            <a:off x="8555063" y="6001696"/>
            <a:ext cx="857417" cy="16365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EBFEEB-061A-406D-97E5-EE7885CDC660}"/>
              </a:ext>
            </a:extLst>
          </p:cNvPr>
          <p:cNvSpPr/>
          <p:nvPr/>
        </p:nvSpPr>
        <p:spPr>
          <a:xfrm>
            <a:off x="4046357" y="4348451"/>
            <a:ext cx="2179931" cy="14141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DB6CB-BA57-4609-BB7D-6C8990F82629}"/>
              </a:ext>
            </a:extLst>
          </p:cNvPr>
          <p:cNvSpPr/>
          <p:nvPr/>
        </p:nvSpPr>
        <p:spPr>
          <a:xfrm>
            <a:off x="5578572" y="1856210"/>
            <a:ext cx="2459390" cy="22993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4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Snider</dc:creator>
  <cp:lastModifiedBy>Daniel Snider</cp:lastModifiedBy>
  <cp:revision>8</cp:revision>
  <dcterms:created xsi:type="dcterms:W3CDTF">2018-06-30T12:58:13Z</dcterms:created>
  <dcterms:modified xsi:type="dcterms:W3CDTF">2018-06-30T13:51:02Z</dcterms:modified>
</cp:coreProperties>
</file>