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8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kfPx9+H9bTrJqXBKk2CzDoZF5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73100" y="28702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73100" y="7416800"/>
            <a:ext cx="23050499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>
            <p:ph idx="2" type="pic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8"/>
          <p:cNvSpPr/>
          <p:nvPr>
            <p:ph idx="3" type="pic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8"/>
          <p:cNvSpPr/>
          <p:nvPr>
            <p:ph idx="4" type="pic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/>
            </a:lvl1pPr>
            <a:lvl2pPr indent="-322326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indent="-32232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indent="-32232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indent="-322326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322326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indent="-32232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indent="-32232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indent="-322326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>
            <p:ph idx="2" type="pic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1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re">
  <p:cSld name="Title - Centr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673100" y="45720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>
            <p:ph idx="2" type="pic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3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61848" lvl="0" marL="4572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indent="-561848" lvl="1" marL="9144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indent="-561848" lvl="2" marL="13716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indent="-561848" lvl="3" marL="18288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indent="-561848" lvl="4" marL="22860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>
            <p:ph idx="2" type="pic"/>
          </p:nvPr>
        </p:nvSpPr>
        <p:spPr>
          <a:xfrm>
            <a:off x="11814854" y="3230211"/>
            <a:ext cx="11753235" cy="10447317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22326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indent="-322326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indent="-32232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indent="-32232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indent="-322326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61848" lvl="0" marL="4572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indent="-561848" lvl="1" marL="9144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indent="-561848" lvl="2" marL="13716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indent="-561848" lvl="3" marL="18288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indent="-561848" lvl="4" marL="2286000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indent="-322326" lvl="5" marL="2743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indent="-322326" lvl="6" marL="3200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indent="-322326" lvl="7" marL="3657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indent="-322326" lvl="8" marL="4114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73100" y="355600"/>
            <a:ext cx="230504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b="0" i="0" sz="100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99364" lvl="0" marL="4572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99364" lvl="1" marL="9144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99364" lvl="2" marL="13716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99364" lvl="3" marL="18288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99364" lvl="4" marL="22860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99364" lvl="5" marL="27432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99364" lvl="6" marL="32004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99364" lvl="7" marL="36576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99364" lvl="8" marL="4114800" marR="0" rtl="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b="0" i="0" sz="5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b="0" i="0" sz="24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6259587" y="9704671"/>
            <a:ext cx="555554" cy="651138"/>
          </a:xfrm>
          <a:custGeom>
            <a:rect b="b" l="l" r="r" t="t"/>
            <a:pathLst>
              <a:path extrusionOk="0" h="21502" w="2040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7316212" y="9164601"/>
            <a:ext cx="5539781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2591673" y="9129945"/>
            <a:ext cx="264320" cy="1552108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"/>
          <p:cNvSpPr/>
          <p:nvPr/>
        </p:nvSpPr>
        <p:spPr>
          <a:xfrm flipH="1">
            <a:off x="5583297" y="9147273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CA555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"/>
          <p:cNvSpPr/>
          <p:nvPr/>
        </p:nvSpPr>
        <p:spPr>
          <a:xfrm flipH="1" rot="10800000">
            <a:off x="7158097" y="9147273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CA555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8840212" y="7615201"/>
            <a:ext cx="5539781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4115673" y="7580545"/>
            <a:ext cx="264320" cy="1552108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"/>
          <p:cNvSpPr/>
          <p:nvPr/>
        </p:nvSpPr>
        <p:spPr>
          <a:xfrm flipH="1">
            <a:off x="7107297" y="7597873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2A5F8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"/>
          <p:cNvSpPr/>
          <p:nvPr/>
        </p:nvSpPr>
        <p:spPr>
          <a:xfrm flipH="1" rot="10800000">
            <a:off x="8682097" y="7597873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26556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8985684" y="9475642"/>
            <a:ext cx="3119083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OPPORTUNITY ANALYSIS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7634933" y="9474199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9158933" y="7924799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5982354" y="9618991"/>
            <a:ext cx="832787" cy="822497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5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725067" y="8192507"/>
            <a:ext cx="555553" cy="651138"/>
          </a:xfrm>
          <a:custGeom>
            <a:rect b="b" l="l" r="r" t="t"/>
            <a:pathLst>
              <a:path extrusionOk="0" h="21502" w="2040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0404747" y="6066630"/>
            <a:ext cx="5539781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5680208" y="6031974"/>
            <a:ext cx="264320" cy="1552108"/>
          </a:xfrm>
          <a:prstGeom prst="rect">
            <a:avLst/>
          </a:prstGeom>
          <a:solidFill>
            <a:srgbClr val="3C4452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"/>
          <p:cNvSpPr/>
          <p:nvPr/>
        </p:nvSpPr>
        <p:spPr>
          <a:xfrm flipH="1">
            <a:off x="8671833" y="6049301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"/>
          <p:cNvSpPr/>
          <p:nvPr/>
        </p:nvSpPr>
        <p:spPr>
          <a:xfrm flipH="1" rot="10800000">
            <a:off x="10246633" y="6049301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3C4452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0654607" y="6293678"/>
            <a:ext cx="530957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78" name="Google Shape;78;p1"/>
          <p:cNvSpPr/>
          <p:nvPr/>
        </p:nvSpPr>
        <p:spPr>
          <a:xfrm rot="-2700000">
            <a:off x="9426759" y="6598753"/>
            <a:ext cx="347001" cy="716876"/>
          </a:xfrm>
          <a:custGeom>
            <a:rect b="b" l="l" r="r" t="t"/>
            <a:pathLst>
              <a:path extrusionOk="0" h="21595" w="21504">
                <a:moveTo>
                  <a:pt x="12161" y="5"/>
                </a:moveTo>
                <a:cubicBezTo>
                  <a:pt x="7931" y="77"/>
                  <a:pt x="3428" y="850"/>
                  <a:pt x="31" y="3980"/>
                </a:cubicBezTo>
                <a:cubicBezTo>
                  <a:pt x="-96" y="4097"/>
                  <a:pt x="199" y="4215"/>
                  <a:pt x="410" y="4130"/>
                </a:cubicBezTo>
                <a:cubicBezTo>
                  <a:pt x="2319" y="3363"/>
                  <a:pt x="4025" y="2246"/>
                  <a:pt x="6056" y="2246"/>
                </a:cubicBezTo>
                <a:cubicBezTo>
                  <a:pt x="8156" y="2246"/>
                  <a:pt x="8496" y="3611"/>
                  <a:pt x="8496" y="3611"/>
                </a:cubicBezTo>
                <a:lnTo>
                  <a:pt x="9038" y="3611"/>
                </a:lnTo>
                <a:lnTo>
                  <a:pt x="9038" y="9084"/>
                </a:lnTo>
                <a:cubicBezTo>
                  <a:pt x="8731" y="9095"/>
                  <a:pt x="8451" y="9190"/>
                  <a:pt x="8382" y="9337"/>
                </a:cubicBezTo>
                <a:cubicBezTo>
                  <a:pt x="7788" y="10594"/>
                  <a:pt x="8323" y="14242"/>
                  <a:pt x="8323" y="16546"/>
                </a:cubicBezTo>
                <a:cubicBezTo>
                  <a:pt x="8323" y="18416"/>
                  <a:pt x="8011" y="20381"/>
                  <a:pt x="7864" y="21200"/>
                </a:cubicBezTo>
                <a:cubicBezTo>
                  <a:pt x="7827" y="21413"/>
                  <a:pt x="8169" y="21595"/>
                  <a:pt x="8607" y="21595"/>
                </a:cubicBezTo>
                <a:lnTo>
                  <a:pt x="12682" y="21595"/>
                </a:lnTo>
                <a:cubicBezTo>
                  <a:pt x="13120" y="21595"/>
                  <a:pt x="13466" y="21413"/>
                  <a:pt x="13428" y="21200"/>
                </a:cubicBezTo>
                <a:cubicBezTo>
                  <a:pt x="13282" y="20381"/>
                  <a:pt x="12970" y="18416"/>
                  <a:pt x="12970" y="16546"/>
                </a:cubicBezTo>
                <a:cubicBezTo>
                  <a:pt x="12970" y="14242"/>
                  <a:pt x="13504" y="10594"/>
                  <a:pt x="12911" y="9337"/>
                </a:cubicBezTo>
                <a:cubicBezTo>
                  <a:pt x="12842" y="9190"/>
                  <a:pt x="12561" y="9095"/>
                  <a:pt x="12255" y="9084"/>
                </a:cubicBezTo>
                <a:lnTo>
                  <a:pt x="12255" y="3611"/>
                </a:lnTo>
                <a:lnTo>
                  <a:pt x="12796" y="3611"/>
                </a:lnTo>
                <a:cubicBezTo>
                  <a:pt x="12796" y="3611"/>
                  <a:pt x="13547" y="2180"/>
                  <a:pt x="15941" y="2180"/>
                </a:cubicBezTo>
                <a:cubicBezTo>
                  <a:pt x="18334" y="2180"/>
                  <a:pt x="18630" y="2608"/>
                  <a:pt x="18630" y="2608"/>
                </a:cubicBezTo>
                <a:lnTo>
                  <a:pt x="21504" y="2608"/>
                </a:lnTo>
                <a:lnTo>
                  <a:pt x="21504" y="353"/>
                </a:lnTo>
                <a:lnTo>
                  <a:pt x="18592" y="353"/>
                </a:lnTo>
                <a:cubicBezTo>
                  <a:pt x="18592" y="353"/>
                  <a:pt x="16383" y="1518"/>
                  <a:pt x="13952" y="14"/>
                </a:cubicBezTo>
                <a:cubicBezTo>
                  <a:pt x="13363" y="0"/>
                  <a:pt x="12765" y="-5"/>
                  <a:pt x="121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1909955" y="4540101"/>
            <a:ext cx="5539781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185416" y="4505445"/>
            <a:ext cx="264319" cy="1552108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"/>
          <p:cNvSpPr/>
          <p:nvPr/>
        </p:nvSpPr>
        <p:spPr>
          <a:xfrm flipH="1">
            <a:off x="10177041" y="4522773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50ABA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"/>
          <p:cNvSpPr/>
          <p:nvPr/>
        </p:nvSpPr>
        <p:spPr>
          <a:xfrm flipH="1" rot="10800000">
            <a:off x="11751841" y="4522773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50ABA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3358309" y="3006846"/>
            <a:ext cx="5539780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8633770" y="2972190"/>
            <a:ext cx="264319" cy="1552108"/>
          </a:xfrm>
          <a:prstGeom prst="rect">
            <a:avLst/>
          </a:prstGeom>
          <a:solidFill>
            <a:srgbClr val="DA8341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11625397" y="2989517"/>
            <a:ext cx="1586230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F0B8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10800000">
            <a:off x="13200195" y="2989517"/>
            <a:ext cx="1586230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DA834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499867" y="3325441"/>
            <a:ext cx="2420463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VALIDATION METRIC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040934" y="7941560"/>
            <a:ext cx="2302131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SOLUTION AT GLANCE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2254077" y="4849698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3608169" y="3233895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0949926" y="5028345"/>
            <a:ext cx="496269" cy="71262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9801" y="0"/>
                  <a:pt x="9330" y="294"/>
                  <a:pt x="8865" y="898"/>
                </a:cubicBezTo>
                <a:cubicBezTo>
                  <a:pt x="8394" y="1511"/>
                  <a:pt x="7651" y="1943"/>
                  <a:pt x="7089" y="1943"/>
                </a:cubicBezTo>
                <a:cubicBezTo>
                  <a:pt x="6826" y="1943"/>
                  <a:pt x="6299" y="1922"/>
                  <a:pt x="6037" y="1943"/>
                </a:cubicBezTo>
                <a:cubicBezTo>
                  <a:pt x="5104" y="2016"/>
                  <a:pt x="4553" y="2318"/>
                  <a:pt x="4308" y="2794"/>
                </a:cubicBezTo>
                <a:lnTo>
                  <a:pt x="1139" y="2794"/>
                </a:lnTo>
                <a:cubicBezTo>
                  <a:pt x="510" y="2794"/>
                  <a:pt x="0" y="3149"/>
                  <a:pt x="0" y="3587"/>
                </a:cubicBezTo>
                <a:lnTo>
                  <a:pt x="0" y="20807"/>
                </a:lnTo>
                <a:cubicBezTo>
                  <a:pt x="0" y="21245"/>
                  <a:pt x="510" y="21600"/>
                  <a:pt x="1139" y="21600"/>
                </a:cubicBezTo>
                <a:lnTo>
                  <a:pt x="20461" y="21600"/>
                </a:lnTo>
                <a:cubicBezTo>
                  <a:pt x="21090" y="21600"/>
                  <a:pt x="21600" y="21245"/>
                  <a:pt x="21600" y="20807"/>
                </a:cubicBezTo>
                <a:lnTo>
                  <a:pt x="21600" y="3587"/>
                </a:lnTo>
                <a:cubicBezTo>
                  <a:pt x="21600" y="3149"/>
                  <a:pt x="21090" y="2794"/>
                  <a:pt x="20461" y="2794"/>
                </a:cubicBezTo>
                <a:lnTo>
                  <a:pt x="17292" y="2794"/>
                </a:lnTo>
                <a:cubicBezTo>
                  <a:pt x="17047" y="2318"/>
                  <a:pt x="16496" y="2016"/>
                  <a:pt x="15563" y="1943"/>
                </a:cubicBezTo>
                <a:cubicBezTo>
                  <a:pt x="15301" y="1922"/>
                  <a:pt x="14774" y="1943"/>
                  <a:pt x="14511" y="1943"/>
                </a:cubicBezTo>
                <a:cubicBezTo>
                  <a:pt x="13949" y="1943"/>
                  <a:pt x="13209" y="1511"/>
                  <a:pt x="12738" y="898"/>
                </a:cubicBezTo>
                <a:cubicBezTo>
                  <a:pt x="12273" y="294"/>
                  <a:pt x="11802" y="0"/>
                  <a:pt x="10801" y="0"/>
                </a:cubicBezTo>
                <a:close/>
                <a:moveTo>
                  <a:pt x="10799" y="593"/>
                </a:moveTo>
                <a:cubicBezTo>
                  <a:pt x="11264" y="593"/>
                  <a:pt x="11644" y="857"/>
                  <a:pt x="11644" y="1181"/>
                </a:cubicBezTo>
                <a:cubicBezTo>
                  <a:pt x="11644" y="1506"/>
                  <a:pt x="11265" y="1767"/>
                  <a:pt x="10799" y="1767"/>
                </a:cubicBezTo>
                <a:cubicBezTo>
                  <a:pt x="10332" y="1767"/>
                  <a:pt x="9956" y="1506"/>
                  <a:pt x="9956" y="1181"/>
                </a:cubicBezTo>
                <a:cubicBezTo>
                  <a:pt x="9956" y="857"/>
                  <a:pt x="10333" y="593"/>
                  <a:pt x="10799" y="593"/>
                </a:cubicBezTo>
                <a:close/>
                <a:moveTo>
                  <a:pt x="1619" y="3923"/>
                </a:moveTo>
                <a:lnTo>
                  <a:pt x="4207" y="3923"/>
                </a:lnTo>
                <a:cubicBezTo>
                  <a:pt x="4263" y="4130"/>
                  <a:pt x="4364" y="4392"/>
                  <a:pt x="4364" y="4392"/>
                </a:cubicBezTo>
                <a:lnTo>
                  <a:pt x="10799" y="4392"/>
                </a:lnTo>
                <a:lnTo>
                  <a:pt x="17236" y="4392"/>
                </a:lnTo>
                <a:cubicBezTo>
                  <a:pt x="17236" y="4392"/>
                  <a:pt x="17337" y="4130"/>
                  <a:pt x="17393" y="3923"/>
                </a:cubicBezTo>
                <a:lnTo>
                  <a:pt x="19981" y="3923"/>
                </a:lnTo>
                <a:lnTo>
                  <a:pt x="19981" y="20471"/>
                </a:lnTo>
                <a:lnTo>
                  <a:pt x="1619" y="20471"/>
                </a:lnTo>
                <a:lnTo>
                  <a:pt x="1619" y="39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38009" y="-86877"/>
            <a:ext cx="2117721" cy="13789810"/>
          </a:xfrm>
          <a:prstGeom prst="rect">
            <a:avLst/>
          </a:prstGeom>
          <a:gradFill>
            <a:gsLst>
              <a:gs pos="0">
                <a:srgbClr val="2BAFC7"/>
              </a:gs>
              <a:gs pos="100000">
                <a:srgbClr val="3476A6"/>
              </a:gs>
            </a:gsLst>
            <a:lin ang="5400000" scaled="0"/>
          </a:gradFill>
          <a:ln>
            <a:noFill/>
          </a:ln>
          <a:effectLst>
            <a:outerShdw blurRad="254000" rotWithShape="0" dir="531129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"/>
          <p:cNvSpPr txBox="1"/>
          <p:nvPr/>
        </p:nvSpPr>
        <p:spPr>
          <a:xfrm rot="-5400000">
            <a:off x="-4175015" y="6982418"/>
            <a:ext cx="10391733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AIFL - PROJECT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2227455" y="3463863"/>
            <a:ext cx="635001" cy="603418"/>
          </a:xfrm>
          <a:custGeom>
            <a:rect b="b" l="l" r="r" t="t"/>
            <a:pathLst>
              <a:path extrusionOk="0" h="20404" w="21452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6908" y="226321"/>
            <a:ext cx="1847864" cy="1825061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4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>
            <a:outerShdw blurRad="254000" rotWithShape="0" dir="5400000" dist="162150">
              <a:srgbClr val="1F2631">
                <a:alpha val="3922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3977723" y="4848197"/>
            <a:ext cx="2568041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PROJECT  METRICS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1892284" y="6360351"/>
            <a:ext cx="3081205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MARKET RESEARCH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722450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045239" y="4547850"/>
            <a:ext cx="8326738" cy="7191504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045239" y="3850113"/>
            <a:ext cx="8326738" cy="712624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706115" y="3965125"/>
            <a:ext cx="5004987" cy="48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7555728" y="937520"/>
            <a:ext cx="555553" cy="651138"/>
          </a:xfrm>
          <a:custGeom>
            <a:rect b="b" l="l" r="r" t="t"/>
            <a:pathLst>
              <a:path extrusionOk="0" h="21502" w="2040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8612352" y="397449"/>
            <a:ext cx="5539780" cy="151745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3887813" y="362793"/>
            <a:ext cx="264319" cy="1552109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2"/>
          <p:cNvSpPr/>
          <p:nvPr/>
        </p:nvSpPr>
        <p:spPr>
          <a:xfrm flipH="1">
            <a:off x="16879437" y="380122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E86069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2"/>
          <p:cNvSpPr/>
          <p:nvPr/>
        </p:nvSpPr>
        <p:spPr>
          <a:xfrm flipH="1" rot="10800000">
            <a:off x="18454238" y="380122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CA555B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0384050" y="707048"/>
            <a:ext cx="3119082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OPPORTUNITY ANALYSIS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8931073" y="707048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17278495" y="851840"/>
            <a:ext cx="832787" cy="822497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5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-38009" y="-86877"/>
            <a:ext cx="2117721" cy="13789810"/>
          </a:xfrm>
          <a:prstGeom prst="rect">
            <a:avLst/>
          </a:prstGeom>
          <a:gradFill>
            <a:gsLst>
              <a:gs pos="0">
                <a:srgbClr val="2BAFC7"/>
              </a:gs>
              <a:gs pos="100000">
                <a:srgbClr val="3476A6"/>
              </a:gs>
            </a:gsLst>
            <a:lin ang="54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 rot="-5400000">
            <a:off x="-4175015" y="6982418"/>
            <a:ext cx="10391733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AIFL - PROJECT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12326104" y="4491783"/>
            <a:ext cx="11163238" cy="71915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2337504" y="3821626"/>
            <a:ext cx="11236893" cy="712624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5405230" y="3966859"/>
            <a:ext cx="5004987" cy="48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PAIN POINTS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16775827" y="7701191"/>
            <a:ext cx="2461654" cy="3541191"/>
          </a:xfrm>
          <a:custGeom>
            <a:rect b="b" l="l" r="r" t="t"/>
            <a:pathLst>
              <a:path extrusionOk="0" h="21598" w="21054">
                <a:moveTo>
                  <a:pt x="9241" y="0"/>
                </a:moveTo>
                <a:cubicBezTo>
                  <a:pt x="8623" y="3"/>
                  <a:pt x="8010" y="322"/>
                  <a:pt x="8004" y="946"/>
                </a:cubicBezTo>
                <a:cubicBezTo>
                  <a:pt x="7999" y="1470"/>
                  <a:pt x="7929" y="8910"/>
                  <a:pt x="7929" y="8910"/>
                </a:cubicBezTo>
                <a:cubicBezTo>
                  <a:pt x="7929" y="8910"/>
                  <a:pt x="7821" y="8926"/>
                  <a:pt x="7701" y="8942"/>
                </a:cubicBezTo>
                <a:cubicBezTo>
                  <a:pt x="7581" y="8958"/>
                  <a:pt x="7449" y="8974"/>
                  <a:pt x="7399" y="8974"/>
                </a:cubicBezTo>
                <a:cubicBezTo>
                  <a:pt x="7399" y="8974"/>
                  <a:pt x="5801" y="2575"/>
                  <a:pt x="5675" y="1884"/>
                </a:cubicBezTo>
                <a:cubicBezTo>
                  <a:pt x="5460" y="700"/>
                  <a:pt x="3262" y="854"/>
                  <a:pt x="3420" y="2122"/>
                </a:cubicBezTo>
                <a:cubicBezTo>
                  <a:pt x="3487" y="2667"/>
                  <a:pt x="4637" y="9621"/>
                  <a:pt x="4637" y="9621"/>
                </a:cubicBezTo>
                <a:lnTo>
                  <a:pt x="4100" y="9812"/>
                </a:lnTo>
                <a:cubicBezTo>
                  <a:pt x="4100" y="9812"/>
                  <a:pt x="2546" y="6213"/>
                  <a:pt x="2124" y="5128"/>
                </a:cubicBezTo>
                <a:cubicBezTo>
                  <a:pt x="1683" y="3995"/>
                  <a:pt x="-325" y="4416"/>
                  <a:pt x="45" y="5576"/>
                </a:cubicBezTo>
                <a:cubicBezTo>
                  <a:pt x="204" y="6073"/>
                  <a:pt x="930" y="9056"/>
                  <a:pt x="1691" y="11289"/>
                </a:cubicBezTo>
                <a:cubicBezTo>
                  <a:pt x="2402" y="14522"/>
                  <a:pt x="3401" y="16636"/>
                  <a:pt x="3675" y="19027"/>
                </a:cubicBezTo>
                <a:cubicBezTo>
                  <a:pt x="3774" y="19888"/>
                  <a:pt x="3796" y="20762"/>
                  <a:pt x="3791" y="21598"/>
                </a:cubicBezTo>
                <a:cubicBezTo>
                  <a:pt x="5651" y="21485"/>
                  <a:pt x="7518" y="21439"/>
                  <a:pt x="9385" y="21459"/>
                </a:cubicBezTo>
                <a:cubicBezTo>
                  <a:pt x="10690" y="21473"/>
                  <a:pt x="11995" y="21519"/>
                  <a:pt x="13296" y="21598"/>
                </a:cubicBezTo>
                <a:cubicBezTo>
                  <a:pt x="13296" y="18355"/>
                  <a:pt x="17266" y="16479"/>
                  <a:pt x="18181" y="15015"/>
                </a:cubicBezTo>
                <a:cubicBezTo>
                  <a:pt x="18213" y="14964"/>
                  <a:pt x="19620" y="12585"/>
                  <a:pt x="20198" y="11608"/>
                </a:cubicBezTo>
                <a:cubicBezTo>
                  <a:pt x="20356" y="11341"/>
                  <a:pt x="20444" y="11057"/>
                  <a:pt x="20458" y="10768"/>
                </a:cubicBezTo>
                <a:cubicBezTo>
                  <a:pt x="20485" y="10213"/>
                  <a:pt x="20558" y="9282"/>
                  <a:pt x="20735" y="9028"/>
                </a:cubicBezTo>
                <a:cubicBezTo>
                  <a:pt x="21275" y="8248"/>
                  <a:pt x="21229" y="7659"/>
                  <a:pt x="19813" y="7927"/>
                </a:cubicBezTo>
                <a:cubicBezTo>
                  <a:pt x="18121" y="8247"/>
                  <a:pt x="17427" y="10409"/>
                  <a:pt x="17427" y="10409"/>
                </a:cubicBezTo>
                <a:lnTo>
                  <a:pt x="16041" y="12125"/>
                </a:lnTo>
                <a:lnTo>
                  <a:pt x="15280" y="12313"/>
                </a:lnTo>
                <a:lnTo>
                  <a:pt x="14521" y="9417"/>
                </a:lnTo>
                <a:cubicBezTo>
                  <a:pt x="14521" y="9417"/>
                  <a:pt x="14899" y="2984"/>
                  <a:pt x="15008" y="1961"/>
                </a:cubicBezTo>
                <a:cubicBezTo>
                  <a:pt x="15120" y="912"/>
                  <a:pt x="13017" y="708"/>
                  <a:pt x="12778" y="1791"/>
                </a:cubicBezTo>
                <a:cubicBezTo>
                  <a:pt x="12639" y="2422"/>
                  <a:pt x="11563" y="7848"/>
                  <a:pt x="11333" y="8824"/>
                </a:cubicBezTo>
                <a:lnTo>
                  <a:pt x="10797" y="8800"/>
                </a:lnTo>
                <a:cubicBezTo>
                  <a:pt x="10797" y="8800"/>
                  <a:pt x="10538" y="1503"/>
                  <a:pt x="10513" y="956"/>
                </a:cubicBezTo>
                <a:cubicBezTo>
                  <a:pt x="10483" y="313"/>
                  <a:pt x="9859" y="-2"/>
                  <a:pt x="9241" y="0"/>
                </a:cubicBezTo>
                <a:close/>
              </a:path>
            </a:pathLst>
          </a:custGeom>
          <a:solidFill>
            <a:srgbClr val="CA555B"/>
          </a:solidFill>
          <a:ln>
            <a:noFill/>
          </a:ln>
          <a:effectLst>
            <a:outerShdw blurRad="139700" rotWithShape="0" dir="5400000" dist="110403">
              <a:srgbClr val="3C4452">
                <a:alpha val="20000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0" name="Google Shape;120;p2"/>
          <p:cNvCxnSpPr/>
          <p:nvPr/>
        </p:nvCxnSpPr>
        <p:spPr>
          <a:xfrm flipH="1" rot="10800000">
            <a:off x="18328141" y="7095270"/>
            <a:ext cx="1" cy="643858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18348053" y="7103072"/>
            <a:ext cx="1028254" cy="1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/>
          <p:nvPr/>
        </p:nvCxnSpPr>
        <p:spPr>
          <a:xfrm>
            <a:off x="15996713" y="8514328"/>
            <a:ext cx="555553" cy="1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/>
          <p:nvPr/>
        </p:nvCxnSpPr>
        <p:spPr>
          <a:xfrm flipH="1" rot="10800000">
            <a:off x="17809048" y="6044178"/>
            <a:ext cx="1" cy="1406328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124" name="Google Shape;124;p2"/>
          <p:cNvSpPr txBox="1"/>
          <p:nvPr/>
        </p:nvSpPr>
        <p:spPr>
          <a:xfrm>
            <a:off x="14248098" y="9420091"/>
            <a:ext cx="2097331" cy="44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3C4452"/>
                </a:solidFill>
                <a:latin typeface="Gill Sans"/>
                <a:ea typeface="Gill Sans"/>
                <a:cs typeface="Gill Sans"/>
                <a:sym typeface="Gill Sans"/>
              </a:rPr>
              <a:t>PAIN POINT 1  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19375964" y="6883950"/>
            <a:ext cx="2097331" cy="44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3C4452"/>
                </a:solidFill>
                <a:latin typeface="Gill Sans"/>
                <a:ea typeface="Gill Sans"/>
                <a:cs typeface="Gill Sans"/>
                <a:sym typeface="Gill Sans"/>
              </a:rPr>
              <a:t>PAIN POINT 4 </a:t>
            </a:r>
            <a:endParaRPr/>
          </a:p>
        </p:txBody>
      </p:sp>
      <p:cxnSp>
        <p:nvCxnSpPr>
          <p:cNvPr id="126" name="Google Shape;126;p2"/>
          <p:cNvCxnSpPr/>
          <p:nvPr/>
        </p:nvCxnSpPr>
        <p:spPr>
          <a:xfrm>
            <a:off x="19232250" y="8911409"/>
            <a:ext cx="712624" cy="1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127" name="Google Shape;127;p2"/>
          <p:cNvSpPr txBox="1"/>
          <p:nvPr/>
        </p:nvSpPr>
        <p:spPr>
          <a:xfrm>
            <a:off x="14585541" y="5374184"/>
            <a:ext cx="6447014" cy="44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3C4452"/>
                </a:solidFill>
                <a:latin typeface="Gill Sans"/>
                <a:ea typeface="Gill Sans"/>
                <a:cs typeface="Gill Sans"/>
                <a:sym typeface="Gill Sans"/>
              </a:rPr>
              <a:t>PAIN POINT 3</a:t>
            </a:r>
            <a:endParaRPr b="0" i="0" sz="2000" u="none" cap="none" strike="noStrike">
              <a:solidFill>
                <a:srgbClr val="3C445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3111514" y="6837818"/>
            <a:ext cx="2461654" cy="44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3C4452"/>
                </a:solidFill>
                <a:latin typeface="Gill Sans"/>
                <a:ea typeface="Gill Sans"/>
                <a:cs typeface="Gill Sans"/>
                <a:sym typeface="Gill Sans"/>
              </a:rPr>
              <a:t>PAIN POINT 2 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flipH="1" rot="10800000">
            <a:off x="17295613" y="7095270"/>
            <a:ext cx="1" cy="643858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>
            <a:off x="15710075" y="7061468"/>
            <a:ext cx="1586229" cy="1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131" name="Google Shape;131;p2"/>
          <p:cNvSpPr/>
          <p:nvPr/>
        </p:nvSpPr>
        <p:spPr>
          <a:xfrm>
            <a:off x="96908" y="226321"/>
            <a:ext cx="1847887" cy="1825054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4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9740645" y="9821939"/>
            <a:ext cx="2661171" cy="44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3C4452"/>
                </a:solidFill>
                <a:latin typeface="Gill Sans"/>
                <a:ea typeface="Gill Sans"/>
                <a:cs typeface="Gill Sans"/>
                <a:sym typeface="Gill Sans"/>
              </a:rPr>
              <a:t>PAIN POINT 5 </a:t>
            </a:r>
            <a:endParaRPr/>
          </a:p>
        </p:txBody>
      </p:sp>
      <p:cxnSp>
        <p:nvCxnSpPr>
          <p:cNvPr id="133" name="Google Shape;133;p2"/>
          <p:cNvCxnSpPr/>
          <p:nvPr/>
        </p:nvCxnSpPr>
        <p:spPr>
          <a:xfrm>
            <a:off x="16006809" y="8500161"/>
            <a:ext cx="1" cy="822497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/>
          <p:nvPr/>
        </p:nvCxnSpPr>
        <p:spPr>
          <a:xfrm>
            <a:off x="20006498" y="8901190"/>
            <a:ext cx="1" cy="651137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pic>
        <p:nvPicPr>
          <p:cNvPr id="135" name="Google Shape;13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722450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-38009" y="-86877"/>
            <a:ext cx="2117721" cy="13789810"/>
          </a:xfrm>
          <a:prstGeom prst="rect">
            <a:avLst/>
          </a:prstGeom>
          <a:gradFill>
            <a:gsLst>
              <a:gs pos="0">
                <a:srgbClr val="2BAFC7"/>
              </a:gs>
              <a:gs pos="100000">
                <a:srgbClr val="3476A6"/>
              </a:gs>
            </a:gsLst>
            <a:lin ang="54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3"/>
          <p:cNvSpPr txBox="1"/>
          <p:nvPr/>
        </p:nvSpPr>
        <p:spPr>
          <a:xfrm rot="-5400000">
            <a:off x="-4175015" y="6982418"/>
            <a:ext cx="10391733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AIFL - PROJECT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8475208" y="397450"/>
            <a:ext cx="5539781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23750669" y="362794"/>
            <a:ext cx="264320" cy="1552108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3"/>
          <p:cNvSpPr/>
          <p:nvPr/>
        </p:nvSpPr>
        <p:spPr>
          <a:xfrm flipH="1">
            <a:off x="16742293" y="380122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2F6B8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3"/>
          <p:cNvSpPr/>
          <p:nvPr/>
        </p:nvSpPr>
        <p:spPr>
          <a:xfrm flipH="1" rot="10800000">
            <a:off x="18317094" y="380122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26556E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21111373" y="682917"/>
            <a:ext cx="2302131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SOLUTION AT GLANCE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18819330" y="707047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17515178" y="885694"/>
            <a:ext cx="496269" cy="71262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9801" y="0"/>
                  <a:pt x="9330" y="294"/>
                  <a:pt x="8865" y="898"/>
                </a:cubicBezTo>
                <a:cubicBezTo>
                  <a:pt x="8394" y="1511"/>
                  <a:pt x="7651" y="1943"/>
                  <a:pt x="7089" y="1943"/>
                </a:cubicBezTo>
                <a:cubicBezTo>
                  <a:pt x="6826" y="1943"/>
                  <a:pt x="6299" y="1922"/>
                  <a:pt x="6037" y="1943"/>
                </a:cubicBezTo>
                <a:cubicBezTo>
                  <a:pt x="5104" y="2016"/>
                  <a:pt x="4553" y="2318"/>
                  <a:pt x="4308" y="2794"/>
                </a:cubicBezTo>
                <a:lnTo>
                  <a:pt x="1139" y="2794"/>
                </a:lnTo>
                <a:cubicBezTo>
                  <a:pt x="510" y="2794"/>
                  <a:pt x="0" y="3149"/>
                  <a:pt x="0" y="3587"/>
                </a:cubicBezTo>
                <a:lnTo>
                  <a:pt x="0" y="20807"/>
                </a:lnTo>
                <a:cubicBezTo>
                  <a:pt x="0" y="21245"/>
                  <a:pt x="510" y="21600"/>
                  <a:pt x="1139" y="21600"/>
                </a:cubicBezTo>
                <a:lnTo>
                  <a:pt x="20461" y="21600"/>
                </a:lnTo>
                <a:cubicBezTo>
                  <a:pt x="21090" y="21600"/>
                  <a:pt x="21600" y="21245"/>
                  <a:pt x="21600" y="20807"/>
                </a:cubicBezTo>
                <a:lnTo>
                  <a:pt x="21600" y="3587"/>
                </a:lnTo>
                <a:cubicBezTo>
                  <a:pt x="21600" y="3149"/>
                  <a:pt x="21090" y="2794"/>
                  <a:pt x="20461" y="2794"/>
                </a:cubicBezTo>
                <a:lnTo>
                  <a:pt x="17292" y="2794"/>
                </a:lnTo>
                <a:cubicBezTo>
                  <a:pt x="17047" y="2318"/>
                  <a:pt x="16496" y="2016"/>
                  <a:pt x="15563" y="1943"/>
                </a:cubicBezTo>
                <a:cubicBezTo>
                  <a:pt x="15301" y="1922"/>
                  <a:pt x="14774" y="1943"/>
                  <a:pt x="14511" y="1943"/>
                </a:cubicBezTo>
                <a:cubicBezTo>
                  <a:pt x="13949" y="1943"/>
                  <a:pt x="13209" y="1511"/>
                  <a:pt x="12738" y="898"/>
                </a:cubicBezTo>
                <a:cubicBezTo>
                  <a:pt x="12273" y="294"/>
                  <a:pt x="11802" y="0"/>
                  <a:pt x="10801" y="0"/>
                </a:cubicBezTo>
                <a:close/>
                <a:moveTo>
                  <a:pt x="10799" y="593"/>
                </a:moveTo>
                <a:cubicBezTo>
                  <a:pt x="11264" y="593"/>
                  <a:pt x="11644" y="857"/>
                  <a:pt x="11644" y="1181"/>
                </a:cubicBezTo>
                <a:cubicBezTo>
                  <a:pt x="11644" y="1506"/>
                  <a:pt x="11265" y="1767"/>
                  <a:pt x="10799" y="1767"/>
                </a:cubicBezTo>
                <a:cubicBezTo>
                  <a:pt x="10332" y="1767"/>
                  <a:pt x="9956" y="1506"/>
                  <a:pt x="9956" y="1181"/>
                </a:cubicBezTo>
                <a:cubicBezTo>
                  <a:pt x="9956" y="857"/>
                  <a:pt x="10333" y="593"/>
                  <a:pt x="10799" y="593"/>
                </a:cubicBezTo>
                <a:close/>
                <a:moveTo>
                  <a:pt x="1619" y="3923"/>
                </a:moveTo>
                <a:lnTo>
                  <a:pt x="4207" y="3923"/>
                </a:lnTo>
                <a:cubicBezTo>
                  <a:pt x="4263" y="4130"/>
                  <a:pt x="4364" y="4392"/>
                  <a:pt x="4364" y="4392"/>
                </a:cubicBezTo>
                <a:lnTo>
                  <a:pt x="10799" y="4392"/>
                </a:lnTo>
                <a:lnTo>
                  <a:pt x="17236" y="4392"/>
                </a:lnTo>
                <a:cubicBezTo>
                  <a:pt x="17236" y="4392"/>
                  <a:pt x="17337" y="4130"/>
                  <a:pt x="17393" y="3923"/>
                </a:cubicBezTo>
                <a:lnTo>
                  <a:pt x="19981" y="3923"/>
                </a:lnTo>
                <a:lnTo>
                  <a:pt x="19981" y="20471"/>
                </a:lnTo>
                <a:lnTo>
                  <a:pt x="1619" y="20471"/>
                </a:lnTo>
                <a:lnTo>
                  <a:pt x="1619" y="39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96908" y="226321"/>
            <a:ext cx="1847887" cy="1825054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4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2711943" y="4485401"/>
            <a:ext cx="10664848" cy="5047769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2711943" y="3800014"/>
            <a:ext cx="10664848" cy="712624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541874" y="3915026"/>
            <a:ext cx="5004987" cy="48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SOLUTION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16044208" y="6619243"/>
            <a:ext cx="7034336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14203552" y="6601914"/>
            <a:ext cx="2043286" cy="2386600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14445583" y="7592014"/>
            <a:ext cx="1559224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MODEL</a:t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16239036" y="3595330"/>
            <a:ext cx="6807165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4203552" y="3592491"/>
            <a:ext cx="2043286" cy="2357622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14723544" y="4638181"/>
            <a:ext cx="1003301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16206270" y="9635945"/>
            <a:ext cx="6872694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4170786" y="9633105"/>
            <a:ext cx="2043286" cy="2357622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4537002" y="10678796"/>
            <a:ext cx="1310854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3213905" y="9810602"/>
            <a:ext cx="4313826" cy="1953947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3223736" y="9148743"/>
            <a:ext cx="4313825" cy="712623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4041102" y="9229691"/>
            <a:ext cx="2760497" cy="550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</a:t>
            </a:r>
            <a:endParaRPr b="0" i="0" sz="2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8551173" y="9836468"/>
            <a:ext cx="4313826" cy="1953947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8561003" y="9174608"/>
            <a:ext cx="4313826" cy="712624"/>
          </a:xfrm>
          <a:prstGeom prst="rect">
            <a:avLst/>
          </a:prstGeom>
          <a:solidFill>
            <a:srgbClr val="26556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9378370" y="9255557"/>
            <a:ext cx="2760497" cy="550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</a:t>
            </a:r>
            <a:endParaRPr b="0" i="0" sz="2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8" name="Google Shape;1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722450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/>
          <p:nvPr/>
        </p:nvSpPr>
        <p:spPr>
          <a:xfrm>
            <a:off x="18412967" y="397450"/>
            <a:ext cx="5539781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23688428" y="362794"/>
            <a:ext cx="264320" cy="1552108"/>
          </a:xfrm>
          <a:prstGeom prst="rect">
            <a:avLst/>
          </a:prstGeom>
          <a:solidFill>
            <a:srgbClr val="3C4452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4"/>
          <p:cNvSpPr/>
          <p:nvPr/>
        </p:nvSpPr>
        <p:spPr>
          <a:xfrm flipH="1">
            <a:off x="16680052" y="380121"/>
            <a:ext cx="1586229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4"/>
          <p:cNvSpPr/>
          <p:nvPr/>
        </p:nvSpPr>
        <p:spPr>
          <a:xfrm flipH="1" rot="10800000">
            <a:off x="18254853" y="380121"/>
            <a:ext cx="1586229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3C4452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19969119" y="702602"/>
            <a:ext cx="3081204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MARKET RESEARCH</a:t>
            </a:r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18662827" y="624498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 rot="-2700000">
            <a:off x="17434979" y="929573"/>
            <a:ext cx="347001" cy="716877"/>
          </a:xfrm>
          <a:custGeom>
            <a:rect b="b" l="l" r="r" t="t"/>
            <a:pathLst>
              <a:path extrusionOk="0" h="21595" w="21504">
                <a:moveTo>
                  <a:pt x="12161" y="5"/>
                </a:moveTo>
                <a:cubicBezTo>
                  <a:pt x="7931" y="77"/>
                  <a:pt x="3428" y="850"/>
                  <a:pt x="31" y="3980"/>
                </a:cubicBezTo>
                <a:cubicBezTo>
                  <a:pt x="-96" y="4097"/>
                  <a:pt x="199" y="4215"/>
                  <a:pt x="410" y="4130"/>
                </a:cubicBezTo>
                <a:cubicBezTo>
                  <a:pt x="2319" y="3363"/>
                  <a:pt x="4025" y="2246"/>
                  <a:pt x="6056" y="2246"/>
                </a:cubicBezTo>
                <a:cubicBezTo>
                  <a:pt x="8156" y="2246"/>
                  <a:pt x="8496" y="3611"/>
                  <a:pt x="8496" y="3611"/>
                </a:cubicBezTo>
                <a:lnTo>
                  <a:pt x="9038" y="3611"/>
                </a:lnTo>
                <a:lnTo>
                  <a:pt x="9038" y="9084"/>
                </a:lnTo>
                <a:cubicBezTo>
                  <a:pt x="8731" y="9095"/>
                  <a:pt x="8451" y="9190"/>
                  <a:pt x="8382" y="9337"/>
                </a:cubicBezTo>
                <a:cubicBezTo>
                  <a:pt x="7788" y="10594"/>
                  <a:pt x="8323" y="14242"/>
                  <a:pt x="8323" y="16546"/>
                </a:cubicBezTo>
                <a:cubicBezTo>
                  <a:pt x="8323" y="18416"/>
                  <a:pt x="8011" y="20381"/>
                  <a:pt x="7864" y="21200"/>
                </a:cubicBezTo>
                <a:cubicBezTo>
                  <a:pt x="7827" y="21413"/>
                  <a:pt x="8169" y="21595"/>
                  <a:pt x="8607" y="21595"/>
                </a:cubicBezTo>
                <a:lnTo>
                  <a:pt x="12682" y="21595"/>
                </a:lnTo>
                <a:cubicBezTo>
                  <a:pt x="13120" y="21595"/>
                  <a:pt x="13466" y="21413"/>
                  <a:pt x="13428" y="21200"/>
                </a:cubicBezTo>
                <a:cubicBezTo>
                  <a:pt x="13282" y="20381"/>
                  <a:pt x="12970" y="18416"/>
                  <a:pt x="12970" y="16546"/>
                </a:cubicBezTo>
                <a:cubicBezTo>
                  <a:pt x="12970" y="14242"/>
                  <a:pt x="13504" y="10594"/>
                  <a:pt x="12911" y="9337"/>
                </a:cubicBezTo>
                <a:cubicBezTo>
                  <a:pt x="12842" y="9190"/>
                  <a:pt x="12561" y="9095"/>
                  <a:pt x="12255" y="9084"/>
                </a:cubicBezTo>
                <a:lnTo>
                  <a:pt x="12255" y="3611"/>
                </a:lnTo>
                <a:lnTo>
                  <a:pt x="12796" y="3611"/>
                </a:lnTo>
                <a:cubicBezTo>
                  <a:pt x="12796" y="3611"/>
                  <a:pt x="13547" y="2180"/>
                  <a:pt x="15941" y="2180"/>
                </a:cubicBezTo>
                <a:cubicBezTo>
                  <a:pt x="18334" y="2180"/>
                  <a:pt x="18630" y="2608"/>
                  <a:pt x="18630" y="2608"/>
                </a:cubicBezTo>
                <a:lnTo>
                  <a:pt x="21504" y="2608"/>
                </a:lnTo>
                <a:lnTo>
                  <a:pt x="21504" y="353"/>
                </a:lnTo>
                <a:lnTo>
                  <a:pt x="18592" y="353"/>
                </a:lnTo>
                <a:cubicBezTo>
                  <a:pt x="18592" y="353"/>
                  <a:pt x="16383" y="1518"/>
                  <a:pt x="13952" y="14"/>
                </a:cubicBezTo>
                <a:cubicBezTo>
                  <a:pt x="13363" y="0"/>
                  <a:pt x="12765" y="-5"/>
                  <a:pt x="121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-38009" y="-86877"/>
            <a:ext cx="2117721" cy="13789810"/>
          </a:xfrm>
          <a:prstGeom prst="rect">
            <a:avLst/>
          </a:prstGeom>
          <a:gradFill>
            <a:gsLst>
              <a:gs pos="0">
                <a:srgbClr val="2BAFC7"/>
              </a:gs>
              <a:gs pos="100000">
                <a:srgbClr val="3476A6"/>
              </a:gs>
            </a:gsLst>
            <a:lin ang="54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4"/>
          <p:cNvSpPr txBox="1"/>
          <p:nvPr/>
        </p:nvSpPr>
        <p:spPr>
          <a:xfrm rot="-5400000">
            <a:off x="-4175015" y="6982418"/>
            <a:ext cx="10391733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AIFL - PROJECT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4126202" y="4042865"/>
            <a:ext cx="6778159" cy="783690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4136033" y="3381006"/>
            <a:ext cx="6758497" cy="911861"/>
          </a:xfrm>
          <a:prstGeom prst="rect">
            <a:avLst/>
          </a:prstGeom>
          <a:solidFill>
            <a:srgbClr val="3C4452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6135034" y="3595636"/>
            <a:ext cx="2760496" cy="48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</a:t>
            </a: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12000372" y="3991530"/>
            <a:ext cx="11043654" cy="783690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12011205" y="3329671"/>
            <a:ext cx="11043655" cy="911861"/>
          </a:xfrm>
          <a:prstGeom prst="rect">
            <a:avLst/>
          </a:prstGeom>
          <a:solidFill>
            <a:srgbClr val="3C4452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15305478" y="3541694"/>
            <a:ext cx="4684072" cy="550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COMPETITION ANALYSIS</a:t>
            </a:r>
            <a:endParaRPr b="1" i="0" sz="2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96908" y="226321"/>
            <a:ext cx="1847887" cy="1825054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4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9" name="Google Shape;1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722450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/>
          <p:nvPr/>
        </p:nvSpPr>
        <p:spPr>
          <a:xfrm>
            <a:off x="5413533" y="6696245"/>
            <a:ext cx="7561181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3572876" y="6678917"/>
            <a:ext cx="2043286" cy="2386599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4183145" y="7669017"/>
            <a:ext cx="822748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RISK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5608361" y="3672333"/>
            <a:ext cx="7369842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3572876" y="3669493"/>
            <a:ext cx="2043286" cy="2357622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3924953" y="4715183"/>
            <a:ext cx="1339132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BUDGET</a:t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5802459" y="8249789"/>
            <a:ext cx="7369842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3961803" y="8232461"/>
            <a:ext cx="2043286" cy="2386599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14104927" y="9222560"/>
            <a:ext cx="1757041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5575596" y="9712947"/>
            <a:ext cx="7369842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3540111" y="9710108"/>
            <a:ext cx="2043286" cy="2357621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3810358" y="10755798"/>
            <a:ext cx="1502793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-38009" y="-86877"/>
            <a:ext cx="2117721" cy="13789810"/>
          </a:xfrm>
          <a:prstGeom prst="rect">
            <a:avLst/>
          </a:prstGeom>
          <a:gradFill>
            <a:gsLst>
              <a:gs pos="0">
                <a:srgbClr val="2BAFC7"/>
              </a:gs>
              <a:gs pos="100000">
                <a:srgbClr val="3476A6"/>
              </a:gs>
            </a:gsLst>
            <a:lin ang="54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5"/>
          <p:cNvSpPr txBox="1"/>
          <p:nvPr/>
        </p:nvSpPr>
        <p:spPr>
          <a:xfrm rot="-5400000">
            <a:off x="-4175015" y="6982418"/>
            <a:ext cx="10391733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AIFL - PROJECT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96908" y="226321"/>
            <a:ext cx="1847887" cy="1825054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4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15802459" y="5142701"/>
            <a:ext cx="7369842" cy="23519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13961803" y="5125372"/>
            <a:ext cx="2043286" cy="2386600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3954380" y="6121822"/>
            <a:ext cx="2058133" cy="393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b="1" i="0" lang="en-US" sz="1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8352466" y="388785"/>
            <a:ext cx="5539781" cy="151745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23627925" y="354129"/>
            <a:ext cx="264319" cy="1552109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5"/>
          <p:cNvSpPr/>
          <p:nvPr/>
        </p:nvSpPr>
        <p:spPr>
          <a:xfrm flipH="1">
            <a:off x="16619551" y="371457"/>
            <a:ext cx="1586230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50ABA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5"/>
          <p:cNvSpPr/>
          <p:nvPr/>
        </p:nvSpPr>
        <p:spPr>
          <a:xfrm flipH="1" rot="10800000">
            <a:off x="18194352" y="371457"/>
            <a:ext cx="1586230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50ABA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18696588" y="698383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17392436" y="877030"/>
            <a:ext cx="496268" cy="71262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9801" y="0"/>
                  <a:pt x="9330" y="294"/>
                  <a:pt x="8865" y="898"/>
                </a:cubicBezTo>
                <a:cubicBezTo>
                  <a:pt x="8394" y="1511"/>
                  <a:pt x="7651" y="1943"/>
                  <a:pt x="7089" y="1943"/>
                </a:cubicBezTo>
                <a:cubicBezTo>
                  <a:pt x="6826" y="1943"/>
                  <a:pt x="6299" y="1922"/>
                  <a:pt x="6037" y="1943"/>
                </a:cubicBezTo>
                <a:cubicBezTo>
                  <a:pt x="5104" y="2016"/>
                  <a:pt x="4553" y="2318"/>
                  <a:pt x="4308" y="2794"/>
                </a:cubicBezTo>
                <a:lnTo>
                  <a:pt x="1139" y="2794"/>
                </a:lnTo>
                <a:cubicBezTo>
                  <a:pt x="510" y="2794"/>
                  <a:pt x="0" y="3149"/>
                  <a:pt x="0" y="3587"/>
                </a:cubicBezTo>
                <a:lnTo>
                  <a:pt x="0" y="20807"/>
                </a:lnTo>
                <a:cubicBezTo>
                  <a:pt x="0" y="21245"/>
                  <a:pt x="510" y="21600"/>
                  <a:pt x="1139" y="21600"/>
                </a:cubicBezTo>
                <a:lnTo>
                  <a:pt x="20461" y="21600"/>
                </a:lnTo>
                <a:cubicBezTo>
                  <a:pt x="21090" y="21600"/>
                  <a:pt x="21600" y="21245"/>
                  <a:pt x="21600" y="20807"/>
                </a:cubicBezTo>
                <a:lnTo>
                  <a:pt x="21600" y="3587"/>
                </a:lnTo>
                <a:cubicBezTo>
                  <a:pt x="21600" y="3149"/>
                  <a:pt x="21090" y="2794"/>
                  <a:pt x="20461" y="2794"/>
                </a:cubicBezTo>
                <a:lnTo>
                  <a:pt x="17292" y="2794"/>
                </a:lnTo>
                <a:cubicBezTo>
                  <a:pt x="17047" y="2318"/>
                  <a:pt x="16496" y="2016"/>
                  <a:pt x="15563" y="1943"/>
                </a:cubicBezTo>
                <a:cubicBezTo>
                  <a:pt x="15301" y="1922"/>
                  <a:pt x="14774" y="1943"/>
                  <a:pt x="14511" y="1943"/>
                </a:cubicBezTo>
                <a:cubicBezTo>
                  <a:pt x="13949" y="1943"/>
                  <a:pt x="13209" y="1511"/>
                  <a:pt x="12738" y="898"/>
                </a:cubicBezTo>
                <a:cubicBezTo>
                  <a:pt x="12273" y="294"/>
                  <a:pt x="11802" y="0"/>
                  <a:pt x="10801" y="0"/>
                </a:cubicBezTo>
                <a:close/>
                <a:moveTo>
                  <a:pt x="10799" y="593"/>
                </a:moveTo>
                <a:cubicBezTo>
                  <a:pt x="11264" y="593"/>
                  <a:pt x="11644" y="857"/>
                  <a:pt x="11644" y="1181"/>
                </a:cubicBezTo>
                <a:cubicBezTo>
                  <a:pt x="11644" y="1506"/>
                  <a:pt x="11265" y="1767"/>
                  <a:pt x="10799" y="1767"/>
                </a:cubicBezTo>
                <a:cubicBezTo>
                  <a:pt x="10332" y="1767"/>
                  <a:pt x="9956" y="1506"/>
                  <a:pt x="9956" y="1181"/>
                </a:cubicBezTo>
                <a:cubicBezTo>
                  <a:pt x="9956" y="857"/>
                  <a:pt x="10333" y="593"/>
                  <a:pt x="10799" y="593"/>
                </a:cubicBezTo>
                <a:close/>
                <a:moveTo>
                  <a:pt x="1619" y="3923"/>
                </a:moveTo>
                <a:lnTo>
                  <a:pt x="4207" y="3923"/>
                </a:lnTo>
                <a:cubicBezTo>
                  <a:pt x="4263" y="4130"/>
                  <a:pt x="4364" y="4392"/>
                  <a:pt x="4364" y="4392"/>
                </a:cubicBezTo>
                <a:lnTo>
                  <a:pt x="10799" y="4392"/>
                </a:lnTo>
                <a:lnTo>
                  <a:pt x="17236" y="4392"/>
                </a:lnTo>
                <a:cubicBezTo>
                  <a:pt x="17236" y="4392"/>
                  <a:pt x="17337" y="4130"/>
                  <a:pt x="17393" y="3923"/>
                </a:cubicBezTo>
                <a:lnTo>
                  <a:pt x="19981" y="3923"/>
                </a:lnTo>
                <a:lnTo>
                  <a:pt x="19981" y="20471"/>
                </a:lnTo>
                <a:lnTo>
                  <a:pt x="1619" y="20471"/>
                </a:lnTo>
                <a:lnTo>
                  <a:pt x="1619" y="39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20594795" y="696882"/>
            <a:ext cx="2568041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PROJECT  METRICS</a:t>
            </a: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722450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6"/>
          <p:cNvCxnSpPr/>
          <p:nvPr/>
        </p:nvCxnSpPr>
        <p:spPr>
          <a:xfrm>
            <a:off x="4146712" y="5891420"/>
            <a:ext cx="18057441" cy="1"/>
          </a:xfrm>
          <a:prstGeom prst="straightConnector1">
            <a:avLst/>
          </a:prstGeom>
          <a:noFill/>
          <a:ln cap="flat" cmpd="sng" w="9525">
            <a:solidFill>
              <a:srgbClr val="5A5F5E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25" name="Google Shape;225;p6"/>
          <p:cNvCxnSpPr/>
          <p:nvPr/>
        </p:nvCxnSpPr>
        <p:spPr>
          <a:xfrm flipH="1" rot="10800000">
            <a:off x="5961249" y="5999530"/>
            <a:ext cx="1" cy="3082760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26" name="Google Shape;226;p6"/>
          <p:cNvSpPr/>
          <p:nvPr/>
        </p:nvSpPr>
        <p:spPr>
          <a:xfrm>
            <a:off x="5837694" y="5717380"/>
            <a:ext cx="269426" cy="295413"/>
          </a:xfrm>
          <a:prstGeom prst="ellipse">
            <a:avLst/>
          </a:prstGeom>
          <a:solidFill>
            <a:srgbClr val="3C4452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5353209" y="7158685"/>
            <a:ext cx="1151163" cy="1167155"/>
          </a:xfrm>
          <a:prstGeom prst="ellipse">
            <a:avLst/>
          </a:prstGeom>
          <a:solidFill>
            <a:srgbClr val="3177B7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25%</a:t>
            </a:r>
            <a:endParaRPr/>
          </a:p>
        </p:txBody>
      </p:sp>
      <p:cxnSp>
        <p:nvCxnSpPr>
          <p:cNvPr id="228" name="Google Shape;228;p6"/>
          <p:cNvCxnSpPr/>
          <p:nvPr/>
        </p:nvCxnSpPr>
        <p:spPr>
          <a:xfrm flipH="1" rot="10800000">
            <a:off x="11298516" y="5827029"/>
            <a:ext cx="1" cy="3229394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29" name="Google Shape;229;p6"/>
          <p:cNvSpPr/>
          <p:nvPr/>
        </p:nvSpPr>
        <p:spPr>
          <a:xfrm>
            <a:off x="11163803" y="5743714"/>
            <a:ext cx="269427" cy="295413"/>
          </a:xfrm>
          <a:prstGeom prst="ellipse">
            <a:avLst/>
          </a:prstGeom>
          <a:solidFill>
            <a:srgbClr val="3C4452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3799421" y="9710846"/>
            <a:ext cx="4313826" cy="1953946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3809251" y="9048986"/>
            <a:ext cx="4313826" cy="712624"/>
          </a:xfrm>
          <a:prstGeom prst="rect">
            <a:avLst/>
          </a:prstGeom>
          <a:solidFill>
            <a:srgbClr val="3177B7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4626618" y="9163998"/>
            <a:ext cx="2760496" cy="48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MILESTONE 1</a:t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>
            <a:off x="9136688" y="9736711"/>
            <a:ext cx="4313826" cy="1953947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9146519" y="9074852"/>
            <a:ext cx="4313825" cy="712624"/>
          </a:xfrm>
          <a:prstGeom prst="rect">
            <a:avLst/>
          </a:prstGeom>
          <a:solidFill>
            <a:srgbClr val="3177B7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9963886" y="9189863"/>
            <a:ext cx="2760496" cy="48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MILESTONE 2</a:t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10751849" y="7133751"/>
            <a:ext cx="1151163" cy="1167155"/>
          </a:xfrm>
          <a:prstGeom prst="ellipse">
            <a:avLst/>
          </a:prstGeom>
          <a:solidFill>
            <a:srgbClr val="3177B7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50%</a:t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2748322" y="5839704"/>
            <a:ext cx="1984201" cy="712624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2758152" y="5177845"/>
            <a:ext cx="1964541" cy="712624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88900" rotWithShape="0" dir="5400000" dist="70253">
              <a:srgbClr val="1F2631">
                <a:alpha val="16078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2865154" y="5343656"/>
            <a:ext cx="1867370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DATE</a:t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250869" y="5839704"/>
            <a:ext cx="1984202" cy="712624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0260700" y="5177845"/>
            <a:ext cx="1964541" cy="712624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88900" rotWithShape="0" dir="5400000" dist="70253">
              <a:srgbClr val="1F2631">
                <a:alpha val="16078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10667389" y="5343656"/>
            <a:ext cx="1151163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endParaRPr/>
          </a:p>
        </p:txBody>
      </p:sp>
      <p:cxnSp>
        <p:nvCxnSpPr>
          <p:cNvPr id="243" name="Google Shape;243;p6"/>
          <p:cNvCxnSpPr/>
          <p:nvPr/>
        </p:nvCxnSpPr>
        <p:spPr>
          <a:xfrm flipH="1" rot="10800000">
            <a:off x="16524691" y="5805925"/>
            <a:ext cx="1" cy="3229394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44" name="Google Shape;244;p6"/>
          <p:cNvSpPr/>
          <p:nvPr/>
        </p:nvSpPr>
        <p:spPr>
          <a:xfrm>
            <a:off x="16389980" y="5722610"/>
            <a:ext cx="269426" cy="295412"/>
          </a:xfrm>
          <a:prstGeom prst="ellipse">
            <a:avLst/>
          </a:prstGeom>
          <a:solidFill>
            <a:srgbClr val="3C4452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14362864" y="9715607"/>
            <a:ext cx="4313826" cy="1953947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14372694" y="9053748"/>
            <a:ext cx="4313826" cy="712623"/>
          </a:xfrm>
          <a:prstGeom prst="rect">
            <a:avLst/>
          </a:prstGeom>
          <a:solidFill>
            <a:srgbClr val="3177B7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15190061" y="9134696"/>
            <a:ext cx="2760497" cy="550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MILESTONE 3</a:t>
            </a:r>
            <a:endParaRPr b="0" i="0" sz="2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15978023" y="7112647"/>
            <a:ext cx="1151164" cy="1167155"/>
          </a:xfrm>
          <a:prstGeom prst="ellipse">
            <a:avLst/>
          </a:prstGeom>
          <a:solidFill>
            <a:srgbClr val="3177B7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80%</a:t>
            </a:r>
            <a:endParaRPr/>
          </a:p>
        </p:txBody>
      </p:sp>
      <p:sp>
        <p:nvSpPr>
          <p:cNvPr id="249" name="Google Shape;249;p6"/>
          <p:cNvSpPr/>
          <p:nvPr/>
        </p:nvSpPr>
        <p:spPr>
          <a:xfrm>
            <a:off x="15561505" y="5780275"/>
            <a:ext cx="1984202" cy="712624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15571336" y="5118415"/>
            <a:ext cx="1964541" cy="712624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88900" rotWithShape="0" dir="5400000" dist="70253">
              <a:srgbClr val="1F2631">
                <a:alpha val="16078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15978027" y="5284227"/>
            <a:ext cx="1151163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</a:t>
            </a:r>
            <a:endParaRPr/>
          </a:p>
        </p:txBody>
      </p:sp>
      <p:cxnSp>
        <p:nvCxnSpPr>
          <p:cNvPr id="252" name="Google Shape;252;p6"/>
          <p:cNvCxnSpPr/>
          <p:nvPr/>
        </p:nvCxnSpPr>
        <p:spPr>
          <a:xfrm flipH="1" rot="10800000">
            <a:off x="21741038" y="5800929"/>
            <a:ext cx="1" cy="3229395"/>
          </a:xfrm>
          <a:prstGeom prst="straightConnector1">
            <a:avLst/>
          </a:prstGeom>
          <a:noFill/>
          <a:ln cap="flat" cmpd="sng" w="12700">
            <a:solidFill>
              <a:srgbClr val="5A5F5E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253" name="Google Shape;253;p6"/>
          <p:cNvSpPr/>
          <p:nvPr/>
        </p:nvSpPr>
        <p:spPr>
          <a:xfrm>
            <a:off x="21606327" y="5717614"/>
            <a:ext cx="269426" cy="295412"/>
          </a:xfrm>
          <a:prstGeom prst="ellipse">
            <a:avLst/>
          </a:prstGeom>
          <a:solidFill>
            <a:srgbClr val="3C4452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19579211" y="9710611"/>
            <a:ext cx="4313825" cy="1953947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19589041" y="9048752"/>
            <a:ext cx="4313826" cy="712624"/>
          </a:xfrm>
          <a:prstGeom prst="rect">
            <a:avLst/>
          </a:prstGeom>
          <a:solidFill>
            <a:srgbClr val="3177B7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20406408" y="9129700"/>
            <a:ext cx="2760496" cy="550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Helvetica Neue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MILESTONE 4</a:t>
            </a:r>
            <a:endParaRPr b="0" i="0" sz="2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21194370" y="7107651"/>
            <a:ext cx="1151163" cy="1167155"/>
          </a:xfrm>
          <a:prstGeom prst="ellipse">
            <a:avLst/>
          </a:prstGeom>
          <a:solidFill>
            <a:srgbClr val="3177B7">
              <a:alpha val="91764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100%</a:t>
            </a: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-38009" y="-86877"/>
            <a:ext cx="2117721" cy="13789810"/>
          </a:xfrm>
          <a:prstGeom prst="rect">
            <a:avLst/>
          </a:prstGeom>
          <a:gradFill>
            <a:gsLst>
              <a:gs pos="0">
                <a:srgbClr val="2BAFC7"/>
              </a:gs>
              <a:gs pos="100000">
                <a:srgbClr val="3476A6"/>
              </a:gs>
            </a:gsLst>
            <a:lin ang="54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6"/>
          <p:cNvSpPr txBox="1"/>
          <p:nvPr/>
        </p:nvSpPr>
        <p:spPr>
          <a:xfrm rot="-5400000">
            <a:off x="-4175015" y="6982418"/>
            <a:ext cx="10391733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AIFL - PROJECT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96908" y="226321"/>
            <a:ext cx="1847887" cy="1825054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4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2806738" y="6005515"/>
            <a:ext cx="1867369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XYZ MONTH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10304371" y="6005515"/>
            <a:ext cx="1867369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XYZ MONTH</a:t>
            </a:r>
            <a:endParaRPr/>
          </a:p>
        </p:txBody>
      </p:sp>
      <p:sp>
        <p:nvSpPr>
          <p:cNvPr id="263" name="Google Shape;263;p6"/>
          <p:cNvSpPr txBox="1"/>
          <p:nvPr/>
        </p:nvSpPr>
        <p:spPr>
          <a:xfrm>
            <a:off x="15665539" y="5967191"/>
            <a:ext cx="1867370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XYZ MONTH</a:t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18352466" y="388785"/>
            <a:ext cx="5539781" cy="151745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23627925" y="354129"/>
            <a:ext cx="264319" cy="1552109"/>
          </a:xfrm>
          <a:prstGeom prst="rect">
            <a:avLst/>
          </a:prstGeom>
          <a:solidFill>
            <a:srgbClr val="50ABA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6"/>
          <p:cNvSpPr/>
          <p:nvPr/>
        </p:nvSpPr>
        <p:spPr>
          <a:xfrm flipH="1">
            <a:off x="16619551" y="371457"/>
            <a:ext cx="1586230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50ABA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6"/>
          <p:cNvSpPr/>
          <p:nvPr/>
        </p:nvSpPr>
        <p:spPr>
          <a:xfrm flipH="1" rot="10800000">
            <a:off x="18194352" y="371457"/>
            <a:ext cx="1586230" cy="1552109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50ABAD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18696588" y="698383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17392436" y="877030"/>
            <a:ext cx="496268" cy="71262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9801" y="0"/>
                  <a:pt x="9330" y="294"/>
                  <a:pt x="8865" y="898"/>
                </a:cubicBezTo>
                <a:cubicBezTo>
                  <a:pt x="8394" y="1511"/>
                  <a:pt x="7651" y="1943"/>
                  <a:pt x="7089" y="1943"/>
                </a:cubicBezTo>
                <a:cubicBezTo>
                  <a:pt x="6826" y="1943"/>
                  <a:pt x="6299" y="1922"/>
                  <a:pt x="6037" y="1943"/>
                </a:cubicBezTo>
                <a:cubicBezTo>
                  <a:pt x="5104" y="2016"/>
                  <a:pt x="4553" y="2318"/>
                  <a:pt x="4308" y="2794"/>
                </a:cubicBezTo>
                <a:lnTo>
                  <a:pt x="1139" y="2794"/>
                </a:lnTo>
                <a:cubicBezTo>
                  <a:pt x="510" y="2794"/>
                  <a:pt x="0" y="3149"/>
                  <a:pt x="0" y="3587"/>
                </a:cubicBezTo>
                <a:lnTo>
                  <a:pt x="0" y="20807"/>
                </a:lnTo>
                <a:cubicBezTo>
                  <a:pt x="0" y="21245"/>
                  <a:pt x="510" y="21600"/>
                  <a:pt x="1139" y="21600"/>
                </a:cubicBezTo>
                <a:lnTo>
                  <a:pt x="20461" y="21600"/>
                </a:lnTo>
                <a:cubicBezTo>
                  <a:pt x="21090" y="21600"/>
                  <a:pt x="21600" y="21245"/>
                  <a:pt x="21600" y="20807"/>
                </a:cubicBezTo>
                <a:lnTo>
                  <a:pt x="21600" y="3587"/>
                </a:lnTo>
                <a:cubicBezTo>
                  <a:pt x="21600" y="3149"/>
                  <a:pt x="21090" y="2794"/>
                  <a:pt x="20461" y="2794"/>
                </a:cubicBezTo>
                <a:lnTo>
                  <a:pt x="17292" y="2794"/>
                </a:lnTo>
                <a:cubicBezTo>
                  <a:pt x="17047" y="2318"/>
                  <a:pt x="16496" y="2016"/>
                  <a:pt x="15563" y="1943"/>
                </a:cubicBezTo>
                <a:cubicBezTo>
                  <a:pt x="15301" y="1922"/>
                  <a:pt x="14774" y="1943"/>
                  <a:pt x="14511" y="1943"/>
                </a:cubicBezTo>
                <a:cubicBezTo>
                  <a:pt x="13949" y="1943"/>
                  <a:pt x="13209" y="1511"/>
                  <a:pt x="12738" y="898"/>
                </a:cubicBezTo>
                <a:cubicBezTo>
                  <a:pt x="12273" y="294"/>
                  <a:pt x="11802" y="0"/>
                  <a:pt x="10801" y="0"/>
                </a:cubicBezTo>
                <a:close/>
                <a:moveTo>
                  <a:pt x="10799" y="593"/>
                </a:moveTo>
                <a:cubicBezTo>
                  <a:pt x="11264" y="593"/>
                  <a:pt x="11644" y="857"/>
                  <a:pt x="11644" y="1181"/>
                </a:cubicBezTo>
                <a:cubicBezTo>
                  <a:pt x="11644" y="1506"/>
                  <a:pt x="11265" y="1767"/>
                  <a:pt x="10799" y="1767"/>
                </a:cubicBezTo>
                <a:cubicBezTo>
                  <a:pt x="10332" y="1767"/>
                  <a:pt x="9956" y="1506"/>
                  <a:pt x="9956" y="1181"/>
                </a:cubicBezTo>
                <a:cubicBezTo>
                  <a:pt x="9956" y="857"/>
                  <a:pt x="10333" y="593"/>
                  <a:pt x="10799" y="593"/>
                </a:cubicBezTo>
                <a:close/>
                <a:moveTo>
                  <a:pt x="1619" y="3923"/>
                </a:moveTo>
                <a:lnTo>
                  <a:pt x="4207" y="3923"/>
                </a:lnTo>
                <a:cubicBezTo>
                  <a:pt x="4263" y="4130"/>
                  <a:pt x="4364" y="4392"/>
                  <a:pt x="4364" y="4392"/>
                </a:cubicBezTo>
                <a:lnTo>
                  <a:pt x="10799" y="4392"/>
                </a:lnTo>
                <a:lnTo>
                  <a:pt x="17236" y="4392"/>
                </a:lnTo>
                <a:cubicBezTo>
                  <a:pt x="17236" y="4392"/>
                  <a:pt x="17337" y="4130"/>
                  <a:pt x="17393" y="3923"/>
                </a:cubicBezTo>
                <a:lnTo>
                  <a:pt x="19981" y="3923"/>
                </a:lnTo>
                <a:lnTo>
                  <a:pt x="19981" y="20471"/>
                </a:lnTo>
                <a:lnTo>
                  <a:pt x="1619" y="20471"/>
                </a:lnTo>
                <a:lnTo>
                  <a:pt x="1619" y="39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20594795" y="696882"/>
            <a:ext cx="2568041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PROJECT  METRICS</a:t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20832858" y="5608202"/>
            <a:ext cx="1984202" cy="712624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20842689" y="4946343"/>
            <a:ext cx="1964540" cy="712623"/>
          </a:xfrm>
          <a:prstGeom prst="rect">
            <a:avLst/>
          </a:prstGeom>
          <a:solidFill>
            <a:srgbClr val="CA555B"/>
          </a:solidFill>
          <a:ln>
            <a:noFill/>
          </a:ln>
          <a:effectLst>
            <a:outerShdw blurRad="88900" rotWithShape="0" dir="5400000" dist="70253">
              <a:srgbClr val="1F2631">
                <a:alpha val="16078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20814313" y="5112154"/>
            <a:ext cx="1984202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DATE</a:t>
            </a:r>
            <a:endParaRPr/>
          </a:p>
        </p:txBody>
      </p:sp>
      <p:sp>
        <p:nvSpPr>
          <p:cNvPr id="274" name="Google Shape;274;p6"/>
          <p:cNvSpPr txBox="1"/>
          <p:nvPr/>
        </p:nvSpPr>
        <p:spPr>
          <a:xfrm>
            <a:off x="20891275" y="5798057"/>
            <a:ext cx="1867369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452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3C44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XYZ MONTH</a:t>
            </a:r>
            <a:endParaRPr/>
          </a:p>
        </p:txBody>
      </p:sp>
      <p:pic>
        <p:nvPicPr>
          <p:cNvPr id="275" name="Google Shape;27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722450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/>
          <p:nvPr/>
        </p:nvSpPr>
        <p:spPr>
          <a:xfrm>
            <a:off x="18414441" y="344397"/>
            <a:ext cx="5539781" cy="1517452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23689902" y="309741"/>
            <a:ext cx="264320" cy="1552108"/>
          </a:xfrm>
          <a:prstGeom prst="rect">
            <a:avLst/>
          </a:prstGeom>
          <a:solidFill>
            <a:srgbClr val="DA8341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7"/>
          <p:cNvSpPr/>
          <p:nvPr/>
        </p:nvSpPr>
        <p:spPr>
          <a:xfrm flipH="1">
            <a:off x="16681525" y="327068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F0B85D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" name="Google Shape;283;p7"/>
          <p:cNvSpPr/>
          <p:nvPr/>
        </p:nvSpPr>
        <p:spPr>
          <a:xfrm flipH="1" rot="10800000">
            <a:off x="18256325" y="327068"/>
            <a:ext cx="1586230" cy="1552108"/>
          </a:xfrm>
          <a:custGeom>
            <a:rect b="b" l="l" r="r" t="t"/>
            <a:pathLst>
              <a:path extrusionOk="0" h="21385" w="21250">
                <a:moveTo>
                  <a:pt x="0" y="14"/>
                </a:moveTo>
                <a:lnTo>
                  <a:pt x="0" y="21385"/>
                </a:lnTo>
                <a:lnTo>
                  <a:pt x="21192" y="21385"/>
                </a:lnTo>
                <a:cubicBezTo>
                  <a:pt x="21600" y="16103"/>
                  <a:pt x="19825" y="10882"/>
                  <a:pt x="16262" y="6883"/>
                </a:cubicBezTo>
                <a:cubicBezTo>
                  <a:pt x="12188" y="2311"/>
                  <a:pt x="6208" y="-215"/>
                  <a:pt x="0" y="14"/>
                </a:cubicBezTo>
                <a:close/>
              </a:path>
            </a:pathLst>
          </a:custGeom>
          <a:solidFill>
            <a:srgbClr val="DA8341"/>
          </a:solidFill>
          <a:ln>
            <a:noFill/>
          </a:ln>
          <a:effectLst>
            <a:outerShdw blurRad="635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20737766" y="723891"/>
            <a:ext cx="2420462" cy="91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2500"/>
              <a:buFont typeface="Gill Sans"/>
              <a:buNone/>
            </a:pPr>
            <a:r>
              <a:rPr b="0" i="0" lang="en-US" sz="2500" u="none" cap="none" strike="noStrike">
                <a:solidFill>
                  <a:srgbClr val="1F2631"/>
                </a:solidFill>
                <a:latin typeface="Gill Sans"/>
                <a:ea typeface="Gill Sans"/>
                <a:cs typeface="Gill Sans"/>
                <a:sym typeface="Gill Sans"/>
              </a:rPr>
              <a:t>VALIDATION METRIC</a:t>
            </a:r>
            <a:endParaRPr/>
          </a:p>
        </p:txBody>
      </p:sp>
      <p:sp>
        <p:nvSpPr>
          <p:cNvPr id="285" name="Google Shape;285;p7"/>
          <p:cNvSpPr txBox="1"/>
          <p:nvPr/>
        </p:nvSpPr>
        <p:spPr>
          <a:xfrm>
            <a:off x="18664298" y="571446"/>
            <a:ext cx="53095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6089383" y="3686181"/>
            <a:ext cx="16967733" cy="6869474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4752356" y="3683670"/>
            <a:ext cx="1352752" cy="6874496"/>
          </a:xfrm>
          <a:prstGeom prst="rect">
            <a:avLst/>
          </a:prstGeom>
          <a:solidFill>
            <a:srgbClr val="F1B85D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7"/>
          <p:cNvSpPr txBox="1"/>
          <p:nvPr/>
        </p:nvSpPr>
        <p:spPr>
          <a:xfrm rot="-5400000">
            <a:off x="2658785" y="6803418"/>
            <a:ext cx="5539894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2631"/>
              </a:buClr>
              <a:buSzPts val="3500"/>
              <a:buFont typeface="Helvetica Neue"/>
              <a:buNone/>
            </a:pPr>
            <a:r>
              <a:rPr b="1" i="0" lang="en-US" sz="3500" u="none" cap="none" strike="noStrike">
                <a:solidFill>
                  <a:srgbClr val="1F26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VALIDATION METRIC</a:t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17290719" y="878113"/>
            <a:ext cx="635001" cy="603418"/>
          </a:xfrm>
          <a:custGeom>
            <a:rect b="b" l="l" r="r" t="t"/>
            <a:pathLst>
              <a:path extrusionOk="0" h="20404" w="21452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-38009" y="-86877"/>
            <a:ext cx="2117721" cy="13789810"/>
          </a:xfrm>
          <a:prstGeom prst="rect">
            <a:avLst/>
          </a:prstGeom>
          <a:gradFill>
            <a:gsLst>
              <a:gs pos="0">
                <a:srgbClr val="2BAFC7"/>
              </a:gs>
              <a:gs pos="100000">
                <a:srgbClr val="3476A6"/>
              </a:gs>
            </a:gsLst>
            <a:lin ang="540000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7"/>
          <p:cNvSpPr txBox="1"/>
          <p:nvPr/>
        </p:nvSpPr>
        <p:spPr>
          <a:xfrm rot="-5400000">
            <a:off x="-4175015" y="6982418"/>
            <a:ext cx="10391733" cy="1244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AIFL - PROJECT</a:t>
            </a:r>
            <a:endParaRPr/>
          </a:p>
        </p:txBody>
      </p:sp>
      <p:sp>
        <p:nvSpPr>
          <p:cNvPr id="292" name="Google Shape;292;p7"/>
          <p:cNvSpPr/>
          <p:nvPr/>
        </p:nvSpPr>
        <p:spPr>
          <a:xfrm>
            <a:off x="96908" y="226321"/>
            <a:ext cx="1847887" cy="1825054"/>
          </a:xfrm>
          <a:custGeom>
            <a:rect b="b" l="l" r="r" t="t"/>
            <a:pathLst>
              <a:path extrusionOk="0" h="21541" w="20265">
                <a:moveTo>
                  <a:pt x="18778" y="6"/>
                </a:moveTo>
                <a:cubicBezTo>
                  <a:pt x="17680" y="134"/>
                  <a:pt x="17057" y="2145"/>
                  <a:pt x="17057" y="2145"/>
                </a:cubicBezTo>
                <a:cubicBezTo>
                  <a:pt x="16852" y="3359"/>
                  <a:pt x="15985" y="3890"/>
                  <a:pt x="15481" y="4101"/>
                </a:cubicBezTo>
                <a:cubicBezTo>
                  <a:pt x="14194" y="4297"/>
                  <a:pt x="13397" y="3507"/>
                  <a:pt x="13053" y="1869"/>
                </a:cubicBezTo>
                <a:cubicBezTo>
                  <a:pt x="12537" y="2880"/>
                  <a:pt x="11654" y="3375"/>
                  <a:pt x="10752" y="3375"/>
                </a:cubicBezTo>
                <a:cubicBezTo>
                  <a:pt x="10038" y="3375"/>
                  <a:pt x="9410" y="2981"/>
                  <a:pt x="9042" y="2385"/>
                </a:cubicBezTo>
                <a:cubicBezTo>
                  <a:pt x="9027" y="2364"/>
                  <a:pt x="9047" y="2392"/>
                  <a:pt x="9027" y="2365"/>
                </a:cubicBezTo>
                <a:cubicBezTo>
                  <a:pt x="8712" y="1939"/>
                  <a:pt x="8495" y="1267"/>
                  <a:pt x="8495" y="1267"/>
                </a:cubicBezTo>
                <a:cubicBezTo>
                  <a:pt x="8387" y="975"/>
                  <a:pt x="8079" y="832"/>
                  <a:pt x="7808" y="949"/>
                </a:cubicBezTo>
                <a:cubicBezTo>
                  <a:pt x="7536" y="1065"/>
                  <a:pt x="7403" y="1396"/>
                  <a:pt x="7512" y="1688"/>
                </a:cubicBezTo>
                <a:cubicBezTo>
                  <a:pt x="7512" y="1688"/>
                  <a:pt x="8063" y="2709"/>
                  <a:pt x="7926" y="3310"/>
                </a:cubicBezTo>
                <a:cubicBezTo>
                  <a:pt x="7837" y="3703"/>
                  <a:pt x="7904" y="4946"/>
                  <a:pt x="6218" y="5135"/>
                </a:cubicBezTo>
                <a:cubicBezTo>
                  <a:pt x="5752" y="5188"/>
                  <a:pt x="5327" y="4932"/>
                  <a:pt x="5018" y="4604"/>
                </a:cubicBezTo>
                <a:cubicBezTo>
                  <a:pt x="5009" y="4602"/>
                  <a:pt x="5000" y="4602"/>
                  <a:pt x="4991" y="4600"/>
                </a:cubicBezTo>
                <a:cubicBezTo>
                  <a:pt x="5214" y="6253"/>
                  <a:pt x="4846" y="7549"/>
                  <a:pt x="3835" y="8175"/>
                </a:cubicBezTo>
                <a:cubicBezTo>
                  <a:pt x="3057" y="8564"/>
                  <a:pt x="1662" y="8170"/>
                  <a:pt x="1662" y="8170"/>
                </a:cubicBezTo>
                <a:cubicBezTo>
                  <a:pt x="1662" y="8170"/>
                  <a:pt x="3252" y="9037"/>
                  <a:pt x="3447" y="9405"/>
                </a:cubicBezTo>
                <a:cubicBezTo>
                  <a:pt x="3642" y="9774"/>
                  <a:pt x="3739" y="10487"/>
                  <a:pt x="3611" y="11024"/>
                </a:cubicBezTo>
                <a:cubicBezTo>
                  <a:pt x="3469" y="11466"/>
                  <a:pt x="3110" y="11975"/>
                  <a:pt x="2194" y="11735"/>
                </a:cubicBezTo>
                <a:cubicBezTo>
                  <a:pt x="2194" y="11735"/>
                  <a:pt x="-293" y="11137"/>
                  <a:pt x="29" y="13686"/>
                </a:cubicBezTo>
                <a:cubicBezTo>
                  <a:pt x="29" y="13686"/>
                  <a:pt x="572" y="16056"/>
                  <a:pt x="2540" y="14422"/>
                </a:cubicBezTo>
                <a:cubicBezTo>
                  <a:pt x="3229" y="13850"/>
                  <a:pt x="3466" y="13680"/>
                  <a:pt x="3758" y="13817"/>
                </a:cubicBezTo>
                <a:cubicBezTo>
                  <a:pt x="4891" y="14598"/>
                  <a:pt x="5317" y="15680"/>
                  <a:pt x="4758" y="17390"/>
                </a:cubicBezTo>
                <a:cubicBezTo>
                  <a:pt x="7376" y="16540"/>
                  <a:pt x="8461" y="17351"/>
                  <a:pt x="8474" y="18455"/>
                </a:cubicBezTo>
                <a:cubicBezTo>
                  <a:pt x="8487" y="19560"/>
                  <a:pt x="8015" y="19973"/>
                  <a:pt x="8015" y="19973"/>
                </a:cubicBezTo>
                <a:cubicBezTo>
                  <a:pt x="7078" y="21279"/>
                  <a:pt x="8131" y="21539"/>
                  <a:pt x="8131" y="21539"/>
                </a:cubicBezTo>
                <a:cubicBezTo>
                  <a:pt x="8923" y="21597"/>
                  <a:pt x="8788" y="20282"/>
                  <a:pt x="8788" y="20282"/>
                </a:cubicBezTo>
                <a:cubicBezTo>
                  <a:pt x="8765" y="19731"/>
                  <a:pt x="8951" y="18719"/>
                  <a:pt x="9193" y="18402"/>
                </a:cubicBezTo>
                <a:cubicBezTo>
                  <a:pt x="9719" y="17713"/>
                  <a:pt x="12920" y="16968"/>
                  <a:pt x="13661" y="20186"/>
                </a:cubicBezTo>
                <a:cubicBezTo>
                  <a:pt x="13940" y="17526"/>
                  <a:pt x="16095" y="16040"/>
                  <a:pt x="16894" y="17208"/>
                </a:cubicBezTo>
                <a:cubicBezTo>
                  <a:pt x="17606" y="18250"/>
                  <a:pt x="17592" y="18779"/>
                  <a:pt x="18341" y="19048"/>
                </a:cubicBezTo>
                <a:cubicBezTo>
                  <a:pt x="18817" y="19219"/>
                  <a:pt x="19267" y="18578"/>
                  <a:pt x="19121" y="18094"/>
                </a:cubicBezTo>
                <a:cubicBezTo>
                  <a:pt x="18976" y="17610"/>
                  <a:pt x="18406" y="17609"/>
                  <a:pt x="17445" y="16640"/>
                </a:cubicBezTo>
                <a:cubicBezTo>
                  <a:pt x="16491" y="15680"/>
                  <a:pt x="17449" y="12361"/>
                  <a:pt x="18805" y="12812"/>
                </a:cubicBezTo>
                <a:cubicBezTo>
                  <a:pt x="19049" y="12893"/>
                  <a:pt x="19141" y="12986"/>
                  <a:pt x="19373" y="13014"/>
                </a:cubicBezTo>
                <a:cubicBezTo>
                  <a:pt x="19604" y="13043"/>
                  <a:pt x="19842" y="12954"/>
                  <a:pt x="19868" y="12752"/>
                </a:cubicBezTo>
                <a:cubicBezTo>
                  <a:pt x="19895" y="12550"/>
                  <a:pt x="19769" y="12416"/>
                  <a:pt x="19498" y="12345"/>
                </a:cubicBezTo>
                <a:cubicBezTo>
                  <a:pt x="19278" y="12287"/>
                  <a:pt x="19167" y="12369"/>
                  <a:pt x="18803" y="12220"/>
                </a:cubicBezTo>
                <a:cubicBezTo>
                  <a:pt x="17193" y="11564"/>
                  <a:pt x="17586" y="8705"/>
                  <a:pt x="19810" y="7865"/>
                </a:cubicBezTo>
                <a:cubicBezTo>
                  <a:pt x="17967" y="7771"/>
                  <a:pt x="16765" y="6843"/>
                  <a:pt x="16623" y="5495"/>
                </a:cubicBezTo>
                <a:cubicBezTo>
                  <a:pt x="16548" y="3927"/>
                  <a:pt x="18428" y="3479"/>
                  <a:pt x="18428" y="3479"/>
                </a:cubicBezTo>
                <a:cubicBezTo>
                  <a:pt x="21307" y="2438"/>
                  <a:pt x="19943" y="558"/>
                  <a:pt x="19943" y="558"/>
                </a:cubicBezTo>
                <a:cubicBezTo>
                  <a:pt x="19603" y="206"/>
                  <a:pt x="19290" y="41"/>
                  <a:pt x="19004" y="6"/>
                </a:cubicBezTo>
                <a:cubicBezTo>
                  <a:pt x="18927" y="-3"/>
                  <a:pt x="18851" y="-2"/>
                  <a:pt x="18778" y="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>
            <a:outerShdw blurRad="254000" rotWithShape="0" dir="5400000" dist="162150">
              <a:srgbClr val="1F2631">
                <a:alpha val="39215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Gill Sans"/>
              <a:buNone/>
            </a:pPr>
            <a:r>
              <a:t/>
            </a:r>
            <a:endParaRPr b="0" i="0" sz="5000" u="none" cap="none" strike="noStrik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3" name="Google Shape;29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722450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