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521870822_2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521870822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521870822_2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521870822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521870822_2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521870822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521870822_2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521870822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52187082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52187082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2187082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2187082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521870822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521870822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521870822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521870822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521870822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521870822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52187082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52187082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21870822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2187082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521870822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521870822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521870822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521870822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521870822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521870822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21870822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521870822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527e35b5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527e35b5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521870822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521870822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521870822_2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521870822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521870822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521870822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21870822_2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21870822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21870822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21870822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21870822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21870822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521870822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521870822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21870822_2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21870822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21870822_2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521870822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21870822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521870822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ublic.roboflow.com/object-detection/american-sign-language-letters/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rxiv.org/abs/1706.03762" TargetMode="External"/><Relationship Id="rId4" Type="http://schemas.openxmlformats.org/officeDocument/2006/relationships/hyperlink" Target="https://arxiv.org/abs/1810.04805" TargetMode="External"/><Relationship Id="rId5" Type="http://schemas.openxmlformats.org/officeDocument/2006/relationships/hyperlink" Target="https://arxiv.org/abs/2010.11929" TargetMode="External"/><Relationship Id="rId6" Type="http://schemas.openxmlformats.org/officeDocument/2006/relationships/hyperlink" Target="https://huggingface.co/docs/transformers/model_doc/vi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23428" y="14136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Vision transformer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Proiect IAVA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61252" y="2770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Sociu Daniel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422725"/>
            <a:ext cx="75057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Vision Transformer(ViT)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430025"/>
            <a:ext cx="7505700" cy="30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Este un transformer bazat pe BERT care a obținut unele rezultate state of the art, deci având o performantă mai bună decât CNN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Folosește același token [CLS] ca la BERT pentru a prezice clasa imaginii, dar nu mai folosește </a:t>
            </a:r>
            <a:r>
              <a:rPr lang="en-GB" sz="2000"/>
              <a:t>[SEP]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Pentru a primi ca input o imagine, aceasta este împărțită în patch-uri (e.g. modelul de pe huggingface primește imagini de 224x224 cu patch-size 16, adică un sequence 14*14 + 1 = 197)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57575" y="461300"/>
            <a:ext cx="75057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Vision Transformer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00" y="1306600"/>
            <a:ext cx="6401824" cy="33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607375"/>
            <a:ext cx="75057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Positional Encoding (ViT)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1368575"/>
            <a:ext cx="7843611" cy="30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568825"/>
            <a:ext cx="75057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Pre-training ViT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-570" r="569" t="0"/>
          <a:stretch/>
        </p:blipFill>
        <p:spPr>
          <a:xfrm>
            <a:off x="403025" y="1576263"/>
            <a:ext cx="81534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5078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ViT pe clasificare si bounding box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385975"/>
            <a:ext cx="7505700" cy="31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În proiectul acesta am folosit dataset-ul din laboratorul 5, </a:t>
            </a:r>
            <a:r>
              <a:rPr lang="en-GB" sz="2000" u="sng">
                <a:solidFill>
                  <a:schemeClr val="hlink"/>
                </a:solidFill>
                <a:hlinkClick r:id="rId3"/>
              </a:rPr>
              <a:t>American sign language letters</a:t>
            </a:r>
            <a:r>
              <a:rPr lang="en-GB" sz="2000"/>
              <a:t>, care implică clasificare și bounding box prediction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Ideea principală este de a compara rezultatele obținute în laboratorul 5 cu cele obținute folosind un vision transformer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Am luat modelul google/vit-base-patch16-224-in21k care e antrenat on imagenet-21k cu patch-uri de 16x16 si input image size 224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734725" y="381175"/>
            <a:ext cx="75057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pre-antrenat cu clasificator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19150" y="1013200"/>
            <a:ext cx="75057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Am încercat inițial doar clasificare folosind clasa VitForImageClassification care adaugă un clasificator la BERT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Acest model</a:t>
            </a:r>
            <a:r>
              <a:rPr lang="en-GB" sz="2000"/>
              <a:t> obține 88.88% pe validare</a:t>
            </a:r>
            <a:endParaRPr sz="2000"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975" y="2106675"/>
            <a:ext cx="5482699" cy="27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480925"/>
            <a:ext cx="75057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cu clasificator custom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4629825" y="1336900"/>
            <a:ext cx="39897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Considerând că trebuie făcute două task-uri trebuie să definim un model custom, care folosește ca backbone clasa ViTModel (ViT doar ca fără clasificator)</a:t>
            </a:r>
            <a:endParaRPr sz="20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75" y="1245325"/>
            <a:ext cx="4405449" cy="3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19150" y="471425"/>
            <a:ext cx="75057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Fine-tuning ViT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847300" y="1266525"/>
            <a:ext cx="7505700" cy="1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ViT este un model pre-antrenat deci trebuie să facem fine-tuning pe datele noastre pentru a putea prezice cu acuratețe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ViT este un model care ocupă foarte mult VRAM, și fiind limitat hardware am decis să dau freeze la unele straturi (primele 6) combinând ideea de feature extraction cu fine-tuning</a:t>
            </a:r>
            <a:endParaRPr sz="2000"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75" y="3391500"/>
            <a:ext cx="4646325" cy="7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61375" y="479725"/>
            <a:ext cx="75057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Problemă loss-uri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819150" y="1259775"/>
            <a:ext cx="75057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Avem 2 task-uri deci prin urmare avem și 2 loss-uri care de obicei tind să fie unbalanced:</a:t>
            </a:r>
            <a:endParaRPr sz="2000"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75" y="2118075"/>
            <a:ext cx="46482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731475" y="3113325"/>
            <a:ext cx="75057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Deci loss-ul pentru clasificare este aproximativ 100x mai mare, deci vom introduce o constantă C care va echilibra loss-urile (împărțind classification loss la C)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819150" y="540800"/>
            <a:ext cx="75057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Rezultate obținute cu resnet (lab5)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819150" y="1464500"/>
            <a:ext cx="75057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Antrenare folosind resnet18 ca backbone pentru modelul definit cu un clasificator și un regressor</a:t>
            </a:r>
            <a:endParaRPr sz="2000"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25" y="2743650"/>
            <a:ext cx="5932926" cy="8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972525" y="400875"/>
            <a:ext cx="7325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 este un transformer?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945675" y="1176325"/>
            <a:ext cx="73791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Un transformer este un model de învățare adâncă care se bazează pe mecanismul de self-attention folosit în aplicații de sequence to sequence (encoder - decoder), diferit de rețelele neuronale recursive acesta este capabil de a procesa datele de intrare (secvența) în paralel.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Este folosit cel mai des în aplicații de procesare de limbaj natural (traducerea unui text, NER (Named Entity Recognition)), dar recent este folosit și în aplicații de vedere artificială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847400" y="376925"/>
            <a:ext cx="7505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Rezultate ViT - fără C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819150" y="1129950"/>
            <a:ext cx="75057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Folosind transformer-ul descris mai sus am obținut rezultatele: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Aici am considerat ViT fără variabila C și cu reducerea learning rate-ului (ReduceLROnPlateau) și gradient clipping (mici optimizări)</a:t>
            </a:r>
            <a:endParaRPr sz="2000"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675" y="2949300"/>
            <a:ext cx="5643551" cy="7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475" y="2517700"/>
            <a:ext cx="7246576" cy="24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350" y="114200"/>
            <a:ext cx="5234150" cy="26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847400" y="224525"/>
            <a:ext cx="75057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Rezultate ViT - cu C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819150" y="1053750"/>
            <a:ext cx="75057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Acum considerăm rezultatele obținute adăugând constanta C pentru echilibrarea loss-ului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Se poate observa scăderea mică pe validare a acurateții clasificării dar crește foarte mult acuratețea pe bounding box, as expected</a:t>
            </a:r>
            <a:endParaRPr sz="2000"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25" y="2795325"/>
            <a:ext cx="6256250" cy="12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700" y="159425"/>
            <a:ext cx="5169451" cy="25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50" y="2509500"/>
            <a:ext cx="7428750" cy="2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302575" y="379975"/>
            <a:ext cx="168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Cu Sigmoid: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700" y="159425"/>
            <a:ext cx="5169451" cy="25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50" y="2509500"/>
            <a:ext cx="7428750" cy="2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/>
        </p:nvSpPr>
        <p:spPr>
          <a:xfrm>
            <a:off x="302575" y="379975"/>
            <a:ext cx="168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Fara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Sigmoid: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819150" y="471350"/>
            <a:ext cx="75057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 experimente și observații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819150" y="1263425"/>
            <a:ext cx="7505700" cy="29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Rezultatele prezentate mai sunt sunt cele mai bune obținute, am încercat și alți parametrii precum: modificarea optimizatorului, diverse modele pentru clasificator și regressor, diferite learning rate-uri, număr diferit de layere înghețate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Cel mai probabil se pot optimiza parametrii în așa fel încât acuratețea clasificatorului să fie 90%+ așa cum a fost înainte de adăugarea C-ului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434725" y="737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Bibliografie</a:t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665400" y="1692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https://arxiv.org/abs/1706.03762</a:t>
            </a:r>
            <a:r>
              <a:rPr lang="en-GB" sz="2000"/>
              <a:t> (Vaswani et al. -  Transformer)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u="sng">
                <a:solidFill>
                  <a:schemeClr val="hlink"/>
                </a:solidFill>
                <a:hlinkClick r:id="rId4"/>
              </a:rPr>
              <a:t>https://arxiv.org/abs/1810.04805</a:t>
            </a:r>
            <a:r>
              <a:rPr lang="en-GB" sz="2000"/>
              <a:t> (Devlin et al. - BERT)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u="sng">
                <a:solidFill>
                  <a:schemeClr val="hlink"/>
                </a:solidFill>
                <a:hlinkClick r:id="rId5"/>
              </a:rPr>
              <a:t>https://arxiv.org/abs/2010.11929</a:t>
            </a:r>
            <a:r>
              <a:rPr lang="en-GB" sz="2000"/>
              <a:t> (Dosovitskiy et al. - ViT)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u="sng">
                <a:solidFill>
                  <a:schemeClr val="hlink"/>
                </a:solidFill>
                <a:hlinkClick r:id="rId6"/>
              </a:rPr>
              <a:t>https://huggingface.co/docs/transformers/model_doc/vit</a:t>
            </a:r>
            <a:r>
              <a:rPr lang="en-GB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819150" y="1763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Vă mulțumesc!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691425" y="445800"/>
            <a:ext cx="65796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Structura unui transformer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390550" y="1199375"/>
            <a:ext cx="4934400" cy="32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Este format din două părți: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Encoder - conține 2 sub-layers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Decoder - conține 3 sub-layers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 obicei este folosit doar encoder-ul, iar pe output-ul acestuia se adaugă clasificatori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Sunt foarte importante și legăturile reziduale dintre sub-layere</a:t>
            </a:r>
            <a:endParaRPr sz="20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549" y="213363"/>
            <a:ext cx="3877549" cy="47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91925"/>
            <a:ext cx="75057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Intrarea unui transformer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314700"/>
            <a:ext cx="7505700" cy="31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Intrarea este o secvență de o lungime maximă (teoretică) (e.g. BERT - 512 tokeni) iar acești tokeni este trecut printr-un layer de embedding care transforma tokenii în vectori de lungime fixă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Deoarece secvența este calculată în paralel se pierde noțiunea de ordine din secvență, de aceea se adaugă stratul de positional encoding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Intrarea în blocul encoder este de forma (N, d) unde N este lungimea secvenței iar d este lungimea embedding-ului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32450" y="345850"/>
            <a:ext cx="79923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Multi-head attention (self-attention)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90650" y="1199375"/>
            <a:ext cx="5134200" cy="32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Primește ca input un querry (Q), chei (K) care corespund unor valori (V), acestea sunt obținute în general prin 3 straturi liniare din embedding-uri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Vectorii V, K, Q sunt împărțiți în h ”head-uri” care sunt la final combinate la loc în stratul Concat</a:t>
            </a:r>
            <a:endParaRPr sz="20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50" y="931688"/>
            <a:ext cx="2757700" cy="38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407375"/>
            <a:ext cx="75057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Scaled Dot-Product Attention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2975400" y="1378152"/>
            <a:ext cx="5497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Acest layer reprezintă atenția transformer-ului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Diagrama din stânga este reprezentată de următoarea formulă: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În produsul Q*K</a:t>
            </a:r>
            <a:r>
              <a:rPr baseline="30000" lang="en-GB" sz="2000"/>
              <a:t>T</a:t>
            </a:r>
            <a:r>
              <a:rPr lang="en-GB" sz="2000"/>
              <a:t>, Q reprezintă unde acordăm atenție pe cheile K.</a:t>
            </a:r>
            <a:endParaRPr baseline="30000" sz="20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25" y="1146362"/>
            <a:ext cx="2649875" cy="33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-8940" l="-2100" r="2100" t="8940"/>
          <a:stretch/>
        </p:blipFill>
        <p:spPr>
          <a:xfrm>
            <a:off x="3615223" y="2509373"/>
            <a:ext cx="4388350" cy="7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9175" y="3706850"/>
            <a:ext cx="1778272" cy="6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368925"/>
            <a:ext cx="75057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Transformer but bidirectional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680775" y="1137225"/>
            <a:ext cx="7505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BERT  folosește aceeași structură a transformer-ului, doar că adaugă câteva idei în plus: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Modifică intrarea adăugând 2 tokeni: [CLS] și [SEP], primul este folosit pentru noul task de NSP iar SEP separa 2 propoziții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Adaugă task-ul de NSP (Next Sentence Prediction)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Se folosește de MLM (masked LM) pentru a prezice tokenii în mod bidirecțional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705200" y="431125"/>
            <a:ext cx="75057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38" y="1184124"/>
            <a:ext cx="8408476" cy="33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507300"/>
            <a:ext cx="75057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Intrare BERT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24" y="1516350"/>
            <a:ext cx="8163068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