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b6ffc998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3b6ffc9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b6ffc998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23b6ffc99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b6ffc998a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3b6ffc99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f937585d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2f937585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b9260e6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3b9260e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0b037910a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20b037910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{lyrics}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{lyrics}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{lyrics}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{lyrics}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{lyrics}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420650" y="2150850"/>
            <a:ext cx="630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{lyrics}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