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Inter Medium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24" Type="http://schemas.openxmlformats.org/officeDocument/2006/relationships/font" Target="fonts/InterMedium-bold.fntdata"/><Relationship Id="rId12" Type="http://schemas.openxmlformats.org/officeDocument/2006/relationships/slide" Target="slides/slide6.xml"/><Relationship Id="rId23" Type="http://schemas.openxmlformats.org/officeDocument/2006/relationships/font" Target="fonts/Inter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f342f1ab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7f342f1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f937585d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2f937585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9260e6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3b9260e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0b037910a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20b037910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f342f1ab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7f342f1a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342f1ab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7f342f1a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342f1ab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7f342f1a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b6ffc998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3b6ffc9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b4842bf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7b4842b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b4842bf07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b4842bf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b6ffc998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3b6ffc99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b6ffc998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3b6ffc99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{lyrics}</a:t>
            </a:r>
            <a:endParaRPr sz="20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{lyrics}</a:t>
            </a:r>
            <a:endParaRPr sz="20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{lyrics}</a:t>
            </a:r>
            <a:endParaRPr sz="20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{lyrics}</a:t>
            </a:r>
            <a:endParaRPr sz="20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{lyrics}</a:t>
            </a:r>
            <a:endParaRPr sz="20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{lyrics}</a:t>
            </a:r>
            <a:endParaRPr sz="20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{lyrics}</a:t>
            </a:r>
            <a:endParaRPr sz="20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