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361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352" r:id="rId11"/>
    <p:sldId id="353" r:id="rId12"/>
    <p:sldId id="364" r:id="rId13"/>
    <p:sldId id="351" r:id="rId14"/>
    <p:sldId id="355" r:id="rId15"/>
    <p:sldId id="356" r:id="rId16"/>
    <p:sldId id="357" r:id="rId17"/>
    <p:sldId id="265" r:id="rId18"/>
    <p:sldId id="266" r:id="rId19"/>
    <p:sldId id="275" r:id="rId20"/>
    <p:sldId id="363" r:id="rId21"/>
    <p:sldId id="359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73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60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67" r:id="rId54"/>
    <p:sldId id="308" r:id="rId55"/>
    <p:sldId id="309" r:id="rId56"/>
    <p:sldId id="310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78" r:id="rId66"/>
    <p:sldId id="362" r:id="rId67"/>
    <p:sldId id="375" r:id="rId68"/>
    <p:sldId id="376" r:id="rId69"/>
    <p:sldId id="377" r:id="rId70"/>
    <p:sldId id="369" r:id="rId71"/>
    <p:sldId id="320" r:id="rId72"/>
    <p:sldId id="321" r:id="rId73"/>
    <p:sldId id="372" r:id="rId74"/>
    <p:sldId id="322" r:id="rId75"/>
    <p:sldId id="354" r:id="rId76"/>
    <p:sldId id="368" r:id="rId77"/>
    <p:sldId id="323" r:id="rId78"/>
    <p:sldId id="324" r:id="rId79"/>
    <p:sldId id="374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70" r:id="rId91"/>
    <p:sldId id="337" r:id="rId92"/>
    <p:sldId id="338" r:id="rId93"/>
    <p:sldId id="365" r:id="rId94"/>
    <p:sldId id="366" r:id="rId95"/>
    <p:sldId id="341" r:id="rId96"/>
    <p:sldId id="37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F0ABB-FFE8-4C4F-ADBD-28F5429C33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FF3EF6-BFEE-479C-B188-735C9D90E9FC}">
      <dgm:prSet phldrT="[Text]"/>
      <dgm:spPr/>
      <dgm:t>
        <a:bodyPr/>
        <a:lstStyle/>
        <a:p>
          <a:r>
            <a:rPr lang="de-DE" altLang="de-DE" dirty="0" err="1"/>
            <a:t>number</a:t>
          </a:r>
          <a:endParaRPr lang="de-DE" dirty="0"/>
        </a:p>
      </dgm:t>
    </dgm:pt>
    <dgm:pt modelId="{42C3B797-B4CD-480C-9765-3ADABD400466}" type="parTrans" cxnId="{6CC0820A-1499-4369-B09E-79F49E24DB8D}">
      <dgm:prSet/>
      <dgm:spPr/>
      <dgm:t>
        <a:bodyPr/>
        <a:lstStyle/>
        <a:p>
          <a:endParaRPr lang="de-DE"/>
        </a:p>
      </dgm:t>
    </dgm:pt>
    <dgm:pt modelId="{455EDED7-C0AF-4CA8-8818-4C03E0B2D03B}" type="sibTrans" cxnId="{6CC0820A-1499-4369-B09E-79F49E24DB8D}">
      <dgm:prSet/>
      <dgm:spPr/>
      <dgm:t>
        <a:bodyPr/>
        <a:lstStyle/>
        <a:p>
          <a:endParaRPr lang="de-DE"/>
        </a:p>
      </dgm:t>
    </dgm:pt>
    <dgm:pt modelId="{059A8D99-C8E2-41E4-8827-873F82197BEE}">
      <dgm:prSet/>
      <dgm:spPr/>
      <dgm:t>
        <a:bodyPr/>
        <a:lstStyle/>
        <a:p>
          <a:r>
            <a:rPr lang="de-DE" altLang="de-DE"/>
            <a:t>string</a:t>
          </a:r>
          <a:endParaRPr lang="de-DE" altLang="de-DE" dirty="0"/>
        </a:p>
      </dgm:t>
    </dgm:pt>
    <dgm:pt modelId="{FB076259-953F-48D6-B29F-E8758CFE19AA}" type="parTrans" cxnId="{3A37C045-8E7B-476D-B4D7-17A31E68D18D}">
      <dgm:prSet/>
      <dgm:spPr/>
      <dgm:t>
        <a:bodyPr/>
        <a:lstStyle/>
        <a:p>
          <a:endParaRPr lang="de-DE"/>
        </a:p>
      </dgm:t>
    </dgm:pt>
    <dgm:pt modelId="{D5354DB4-429E-46C6-940E-3DE00E8D740D}" type="sibTrans" cxnId="{3A37C045-8E7B-476D-B4D7-17A31E68D18D}">
      <dgm:prSet/>
      <dgm:spPr/>
      <dgm:t>
        <a:bodyPr/>
        <a:lstStyle/>
        <a:p>
          <a:endParaRPr lang="de-DE"/>
        </a:p>
      </dgm:t>
    </dgm:pt>
    <dgm:pt modelId="{2314931E-94A5-4E66-9BE4-ABA9E5ABCCE9}">
      <dgm:prSet/>
      <dgm:spPr/>
      <dgm:t>
        <a:bodyPr/>
        <a:lstStyle/>
        <a:p>
          <a:r>
            <a:rPr lang="de-DE" altLang="de-DE"/>
            <a:t>boolean</a:t>
          </a:r>
          <a:endParaRPr lang="de-DE" altLang="de-DE" dirty="0"/>
        </a:p>
      </dgm:t>
    </dgm:pt>
    <dgm:pt modelId="{13119AF6-C66E-42EA-8EE7-8DE71D2C0ABB}" type="parTrans" cxnId="{6454CC9C-BA88-4514-B13C-BB8A883DD632}">
      <dgm:prSet/>
      <dgm:spPr/>
      <dgm:t>
        <a:bodyPr/>
        <a:lstStyle/>
        <a:p>
          <a:endParaRPr lang="de-DE"/>
        </a:p>
      </dgm:t>
    </dgm:pt>
    <dgm:pt modelId="{40FB62FD-CAB4-4DBC-B7D4-5E0D009E16BA}" type="sibTrans" cxnId="{6454CC9C-BA88-4514-B13C-BB8A883DD632}">
      <dgm:prSet/>
      <dgm:spPr/>
      <dgm:t>
        <a:bodyPr/>
        <a:lstStyle/>
        <a:p>
          <a:endParaRPr lang="de-DE"/>
        </a:p>
      </dgm:t>
    </dgm:pt>
    <dgm:pt modelId="{CC5D0B83-8E93-448A-9823-41CA6D74636E}">
      <dgm:prSet/>
      <dgm:spPr/>
      <dgm:t>
        <a:bodyPr/>
        <a:lstStyle/>
        <a:p>
          <a:r>
            <a:rPr lang="de-DE" altLang="de-DE"/>
            <a:t>Function</a:t>
          </a:r>
          <a:endParaRPr lang="de-DE" altLang="de-DE" dirty="0"/>
        </a:p>
      </dgm:t>
    </dgm:pt>
    <dgm:pt modelId="{4B27DDB6-276A-46A0-B097-FA378D252E62}" type="parTrans" cxnId="{222BFA0B-9D3E-44E1-97B0-12F8114F552C}">
      <dgm:prSet/>
      <dgm:spPr/>
      <dgm:t>
        <a:bodyPr/>
        <a:lstStyle/>
        <a:p>
          <a:endParaRPr lang="de-DE"/>
        </a:p>
      </dgm:t>
    </dgm:pt>
    <dgm:pt modelId="{444A2861-8727-40A8-B45E-141231E6E7BB}" type="sibTrans" cxnId="{222BFA0B-9D3E-44E1-97B0-12F8114F552C}">
      <dgm:prSet/>
      <dgm:spPr/>
      <dgm:t>
        <a:bodyPr/>
        <a:lstStyle/>
        <a:p>
          <a:endParaRPr lang="de-DE"/>
        </a:p>
      </dgm:t>
    </dgm:pt>
    <dgm:pt modelId="{0E516B30-B42C-498B-B076-4498380304E9}">
      <dgm:prSet/>
      <dgm:spPr/>
      <dgm:t>
        <a:bodyPr/>
        <a:lstStyle/>
        <a:p>
          <a:r>
            <a:rPr lang="de-DE" altLang="de-DE" dirty="0" err="1"/>
            <a:t>object</a:t>
          </a:r>
          <a:endParaRPr lang="de-DE" altLang="de-DE" dirty="0"/>
        </a:p>
      </dgm:t>
    </dgm:pt>
    <dgm:pt modelId="{EEF7300F-B062-4FF6-9401-C8A3E7BD0227}" type="parTrans" cxnId="{CA061057-7AA9-4C71-90A1-6B57E22E8F32}">
      <dgm:prSet/>
      <dgm:spPr/>
      <dgm:t>
        <a:bodyPr/>
        <a:lstStyle/>
        <a:p>
          <a:endParaRPr lang="de-DE"/>
        </a:p>
      </dgm:t>
    </dgm:pt>
    <dgm:pt modelId="{B8F4C691-8AE9-4814-A68D-8BA53257A877}" type="sibTrans" cxnId="{CA061057-7AA9-4C71-90A1-6B57E22E8F32}">
      <dgm:prSet/>
      <dgm:spPr/>
      <dgm:t>
        <a:bodyPr/>
        <a:lstStyle/>
        <a:p>
          <a:endParaRPr lang="de-DE"/>
        </a:p>
      </dgm:t>
    </dgm:pt>
    <dgm:pt modelId="{5FC7AF80-62DC-4CF8-AD83-1C68A5C3B45F}">
      <dgm:prSet/>
      <dgm:spPr/>
      <dgm:t>
        <a:bodyPr/>
        <a:lstStyle/>
        <a:p>
          <a:r>
            <a:rPr lang="de-DE" altLang="de-DE" dirty="0" err="1"/>
            <a:t>any</a:t>
          </a:r>
          <a:endParaRPr lang="de-DE" altLang="de-DE" dirty="0"/>
        </a:p>
      </dgm:t>
    </dgm:pt>
    <dgm:pt modelId="{DEEC0A77-F687-455E-B544-0DCA420858DB}" type="parTrans" cxnId="{FEAE24FF-1A1F-4E1D-BC48-C34A5E7B4C1D}">
      <dgm:prSet/>
      <dgm:spPr/>
      <dgm:t>
        <a:bodyPr/>
        <a:lstStyle/>
        <a:p>
          <a:endParaRPr lang="de-DE"/>
        </a:p>
      </dgm:t>
    </dgm:pt>
    <dgm:pt modelId="{B45DD1D9-F249-4188-8CA8-4458A272ED04}" type="sibTrans" cxnId="{FEAE24FF-1A1F-4E1D-BC48-C34A5E7B4C1D}">
      <dgm:prSet/>
      <dgm:spPr/>
      <dgm:t>
        <a:bodyPr/>
        <a:lstStyle/>
        <a:p>
          <a:endParaRPr lang="de-DE"/>
        </a:p>
      </dgm:t>
    </dgm:pt>
    <dgm:pt modelId="{25033F76-04F4-49E0-B2D1-663333EA4E41}">
      <dgm:prSet/>
      <dgm:spPr/>
      <dgm:t>
        <a:bodyPr/>
        <a:lstStyle/>
        <a:p>
          <a:r>
            <a:rPr lang="de-DE" altLang="de-DE" dirty="0"/>
            <a:t>Klassen</a:t>
          </a:r>
        </a:p>
      </dgm:t>
    </dgm:pt>
    <dgm:pt modelId="{29A8D1F6-1F2F-484A-8E4A-402D5B249085}" type="parTrans" cxnId="{3CD0B6DF-983D-4485-8760-0A5654B24CE5}">
      <dgm:prSet/>
      <dgm:spPr/>
      <dgm:t>
        <a:bodyPr/>
        <a:lstStyle/>
        <a:p>
          <a:endParaRPr lang="de-DE"/>
        </a:p>
      </dgm:t>
    </dgm:pt>
    <dgm:pt modelId="{C103A8C1-A9A4-4A55-9205-C1AAC61B6C84}" type="sibTrans" cxnId="{3CD0B6DF-983D-4485-8760-0A5654B24CE5}">
      <dgm:prSet/>
      <dgm:spPr/>
      <dgm:t>
        <a:bodyPr/>
        <a:lstStyle/>
        <a:p>
          <a:endParaRPr lang="de-DE"/>
        </a:p>
      </dgm:t>
    </dgm:pt>
    <dgm:pt modelId="{1A7E4527-59BA-4E47-98D9-99C3E5C8820A}">
      <dgm:prSet/>
      <dgm:spPr/>
      <dgm:t>
        <a:bodyPr/>
        <a:lstStyle/>
        <a:p>
          <a:r>
            <a:rPr lang="de-DE" altLang="de-DE" dirty="0"/>
            <a:t>Interfaces</a:t>
          </a:r>
        </a:p>
      </dgm:t>
    </dgm:pt>
    <dgm:pt modelId="{61731DA5-2B95-4720-8C61-127AFA13F7A0}" type="parTrans" cxnId="{28F81805-F8FB-4405-906A-1DBF886C06B4}">
      <dgm:prSet/>
      <dgm:spPr/>
      <dgm:t>
        <a:bodyPr/>
        <a:lstStyle/>
        <a:p>
          <a:endParaRPr lang="de-DE"/>
        </a:p>
      </dgm:t>
    </dgm:pt>
    <dgm:pt modelId="{9CE96EC9-3B51-4E28-9C45-BDD7439CE081}" type="sibTrans" cxnId="{28F81805-F8FB-4405-906A-1DBF886C06B4}">
      <dgm:prSet/>
      <dgm:spPr/>
      <dgm:t>
        <a:bodyPr/>
        <a:lstStyle/>
        <a:p>
          <a:endParaRPr lang="de-DE"/>
        </a:p>
      </dgm:t>
    </dgm:pt>
    <dgm:pt modelId="{9D5F2478-119F-44F3-9F79-2AEE9E1F428B}">
      <dgm:prSet/>
      <dgm:spPr/>
      <dgm:t>
        <a:bodyPr/>
        <a:lstStyle/>
        <a:p>
          <a:r>
            <a:rPr lang="de-DE" altLang="de-DE" dirty="0"/>
            <a:t>null</a:t>
          </a:r>
        </a:p>
      </dgm:t>
    </dgm:pt>
    <dgm:pt modelId="{DD9B838D-1AAB-44DB-9EF6-6E6163845241}" type="parTrans" cxnId="{7C0A06E3-86D9-44F1-A8D8-96E5FE016B56}">
      <dgm:prSet/>
      <dgm:spPr/>
      <dgm:t>
        <a:bodyPr/>
        <a:lstStyle/>
        <a:p>
          <a:endParaRPr lang="de-DE"/>
        </a:p>
      </dgm:t>
    </dgm:pt>
    <dgm:pt modelId="{1BEC07F9-E122-4302-9DF4-A4876832F165}" type="sibTrans" cxnId="{7C0A06E3-86D9-44F1-A8D8-96E5FE016B56}">
      <dgm:prSet/>
      <dgm:spPr/>
      <dgm:t>
        <a:bodyPr/>
        <a:lstStyle/>
        <a:p>
          <a:endParaRPr lang="de-DE"/>
        </a:p>
      </dgm:t>
    </dgm:pt>
    <dgm:pt modelId="{C8CDBFBB-5AC6-4A4B-9866-53D8706AAD83}">
      <dgm:prSet/>
      <dgm:spPr/>
      <dgm:t>
        <a:bodyPr/>
        <a:lstStyle/>
        <a:p>
          <a:r>
            <a:rPr lang="de-DE" altLang="de-DE" dirty="0" err="1"/>
            <a:t>undefined</a:t>
          </a:r>
          <a:endParaRPr lang="de-DE" altLang="de-DE" dirty="0"/>
        </a:p>
      </dgm:t>
    </dgm:pt>
    <dgm:pt modelId="{C5296CC8-3705-4157-82CC-652CF7281DA7}" type="parTrans" cxnId="{21A72957-46E0-4DC4-B657-0E4183D52B32}">
      <dgm:prSet/>
      <dgm:spPr/>
      <dgm:t>
        <a:bodyPr/>
        <a:lstStyle/>
        <a:p>
          <a:endParaRPr lang="de-DE"/>
        </a:p>
      </dgm:t>
    </dgm:pt>
    <dgm:pt modelId="{C9176D37-2788-48E4-93A5-16A1D471B4F7}" type="sibTrans" cxnId="{21A72957-46E0-4DC4-B657-0E4183D52B32}">
      <dgm:prSet/>
      <dgm:spPr/>
      <dgm:t>
        <a:bodyPr/>
        <a:lstStyle/>
        <a:p>
          <a:endParaRPr lang="de-DE"/>
        </a:p>
      </dgm:t>
    </dgm:pt>
    <dgm:pt modelId="{7FB1E8B4-6A19-4EE8-8EF4-0E94019A0C79}" type="pres">
      <dgm:prSet presAssocID="{8E4F0ABB-FFE8-4C4F-ADBD-28F5429C3374}" presName="diagram" presStyleCnt="0">
        <dgm:presLayoutVars>
          <dgm:dir/>
          <dgm:resizeHandles val="exact"/>
        </dgm:presLayoutVars>
      </dgm:prSet>
      <dgm:spPr/>
    </dgm:pt>
    <dgm:pt modelId="{9E05D7C3-759A-4405-AAA0-6C18D0917EC0}" type="pres">
      <dgm:prSet presAssocID="{71FF3EF6-BFEE-479C-B188-735C9D90E9FC}" presName="node" presStyleLbl="node1" presStyleIdx="0" presStyleCnt="10">
        <dgm:presLayoutVars>
          <dgm:bulletEnabled val="1"/>
        </dgm:presLayoutVars>
      </dgm:prSet>
      <dgm:spPr/>
    </dgm:pt>
    <dgm:pt modelId="{A3DCF1C8-EFDD-4075-828F-82E8C4E448B1}" type="pres">
      <dgm:prSet presAssocID="{455EDED7-C0AF-4CA8-8818-4C03E0B2D03B}" presName="sibTrans" presStyleCnt="0"/>
      <dgm:spPr/>
    </dgm:pt>
    <dgm:pt modelId="{DBAE18C5-733E-495A-911C-FB44ED40ACAA}" type="pres">
      <dgm:prSet presAssocID="{059A8D99-C8E2-41E4-8827-873F82197BEE}" presName="node" presStyleLbl="node1" presStyleIdx="1" presStyleCnt="10">
        <dgm:presLayoutVars>
          <dgm:bulletEnabled val="1"/>
        </dgm:presLayoutVars>
      </dgm:prSet>
      <dgm:spPr/>
    </dgm:pt>
    <dgm:pt modelId="{2D531D60-4532-4461-9BF7-4239D07E3DC9}" type="pres">
      <dgm:prSet presAssocID="{D5354DB4-429E-46C6-940E-3DE00E8D740D}" presName="sibTrans" presStyleCnt="0"/>
      <dgm:spPr/>
    </dgm:pt>
    <dgm:pt modelId="{42B0EE28-381D-47A1-AD64-84477DAD6B0C}" type="pres">
      <dgm:prSet presAssocID="{2314931E-94A5-4E66-9BE4-ABA9E5ABCCE9}" presName="node" presStyleLbl="node1" presStyleIdx="2" presStyleCnt="10">
        <dgm:presLayoutVars>
          <dgm:bulletEnabled val="1"/>
        </dgm:presLayoutVars>
      </dgm:prSet>
      <dgm:spPr/>
    </dgm:pt>
    <dgm:pt modelId="{52F57D72-6378-42D4-950C-5130F55ACD27}" type="pres">
      <dgm:prSet presAssocID="{40FB62FD-CAB4-4DBC-B7D4-5E0D009E16BA}" presName="sibTrans" presStyleCnt="0"/>
      <dgm:spPr/>
    </dgm:pt>
    <dgm:pt modelId="{CF17E779-BC24-4793-8F32-AB11DA638CC7}" type="pres">
      <dgm:prSet presAssocID="{CC5D0B83-8E93-448A-9823-41CA6D74636E}" presName="node" presStyleLbl="node1" presStyleIdx="3" presStyleCnt="10">
        <dgm:presLayoutVars>
          <dgm:bulletEnabled val="1"/>
        </dgm:presLayoutVars>
      </dgm:prSet>
      <dgm:spPr/>
    </dgm:pt>
    <dgm:pt modelId="{1F3A4349-4235-4ED1-8F50-915C4590EA99}" type="pres">
      <dgm:prSet presAssocID="{444A2861-8727-40A8-B45E-141231E6E7BB}" presName="sibTrans" presStyleCnt="0"/>
      <dgm:spPr/>
    </dgm:pt>
    <dgm:pt modelId="{A3A5228B-CC04-4480-B5B0-FF6E98DD251C}" type="pres">
      <dgm:prSet presAssocID="{0E516B30-B42C-498B-B076-4498380304E9}" presName="node" presStyleLbl="node1" presStyleIdx="4" presStyleCnt="10">
        <dgm:presLayoutVars>
          <dgm:bulletEnabled val="1"/>
        </dgm:presLayoutVars>
      </dgm:prSet>
      <dgm:spPr/>
    </dgm:pt>
    <dgm:pt modelId="{AA1189D1-F899-4531-B079-2E8F79C70FC5}" type="pres">
      <dgm:prSet presAssocID="{B8F4C691-8AE9-4814-A68D-8BA53257A877}" presName="sibTrans" presStyleCnt="0"/>
      <dgm:spPr/>
    </dgm:pt>
    <dgm:pt modelId="{BF4535F0-1451-493E-B9FA-5A78CCE5AE3C}" type="pres">
      <dgm:prSet presAssocID="{5FC7AF80-62DC-4CF8-AD83-1C68A5C3B45F}" presName="node" presStyleLbl="node1" presStyleIdx="5" presStyleCnt="10">
        <dgm:presLayoutVars>
          <dgm:bulletEnabled val="1"/>
        </dgm:presLayoutVars>
      </dgm:prSet>
      <dgm:spPr/>
    </dgm:pt>
    <dgm:pt modelId="{AED911A3-B035-4B88-A277-8BBE5ECF3BF0}" type="pres">
      <dgm:prSet presAssocID="{B45DD1D9-F249-4188-8CA8-4458A272ED04}" presName="sibTrans" presStyleCnt="0"/>
      <dgm:spPr/>
    </dgm:pt>
    <dgm:pt modelId="{E034F949-BF81-43E2-B0B3-79B5A0839190}" type="pres">
      <dgm:prSet presAssocID="{9D5F2478-119F-44F3-9F79-2AEE9E1F428B}" presName="node" presStyleLbl="node1" presStyleIdx="6" presStyleCnt="10">
        <dgm:presLayoutVars>
          <dgm:bulletEnabled val="1"/>
        </dgm:presLayoutVars>
      </dgm:prSet>
      <dgm:spPr/>
    </dgm:pt>
    <dgm:pt modelId="{95B6D89F-5D4D-4DDF-9A3C-BC515E74FAC0}" type="pres">
      <dgm:prSet presAssocID="{1BEC07F9-E122-4302-9DF4-A4876832F165}" presName="sibTrans" presStyleCnt="0"/>
      <dgm:spPr/>
    </dgm:pt>
    <dgm:pt modelId="{7C48CF52-00BB-4A42-8DE0-0251CC07B6F1}" type="pres">
      <dgm:prSet presAssocID="{C8CDBFBB-5AC6-4A4B-9866-53D8706AAD83}" presName="node" presStyleLbl="node1" presStyleIdx="7" presStyleCnt="10">
        <dgm:presLayoutVars>
          <dgm:bulletEnabled val="1"/>
        </dgm:presLayoutVars>
      </dgm:prSet>
      <dgm:spPr/>
    </dgm:pt>
    <dgm:pt modelId="{691A53AA-CD92-400E-A7BD-64D68EAF0370}" type="pres">
      <dgm:prSet presAssocID="{C9176D37-2788-48E4-93A5-16A1D471B4F7}" presName="sibTrans" presStyleCnt="0"/>
      <dgm:spPr/>
    </dgm:pt>
    <dgm:pt modelId="{C8D95149-9C4D-473D-801D-99BD83AB2B1B}" type="pres">
      <dgm:prSet presAssocID="{25033F76-04F4-49E0-B2D1-663333EA4E41}" presName="node" presStyleLbl="node1" presStyleIdx="8" presStyleCnt="10">
        <dgm:presLayoutVars>
          <dgm:bulletEnabled val="1"/>
        </dgm:presLayoutVars>
      </dgm:prSet>
      <dgm:spPr/>
    </dgm:pt>
    <dgm:pt modelId="{8732C793-9271-4840-B79D-BA383A8B0090}" type="pres">
      <dgm:prSet presAssocID="{C103A8C1-A9A4-4A55-9205-C1AAC61B6C84}" presName="sibTrans" presStyleCnt="0"/>
      <dgm:spPr/>
    </dgm:pt>
    <dgm:pt modelId="{1787C99A-8939-425D-B87D-2253DD41E939}" type="pres">
      <dgm:prSet presAssocID="{1A7E4527-59BA-4E47-98D9-99C3E5C8820A}" presName="node" presStyleLbl="node1" presStyleIdx="9" presStyleCnt="10">
        <dgm:presLayoutVars>
          <dgm:bulletEnabled val="1"/>
        </dgm:presLayoutVars>
      </dgm:prSet>
      <dgm:spPr/>
    </dgm:pt>
  </dgm:ptLst>
  <dgm:cxnLst>
    <dgm:cxn modelId="{28F81805-F8FB-4405-906A-1DBF886C06B4}" srcId="{8E4F0ABB-FFE8-4C4F-ADBD-28F5429C3374}" destId="{1A7E4527-59BA-4E47-98D9-99C3E5C8820A}" srcOrd="9" destOrd="0" parTransId="{61731DA5-2B95-4720-8C61-127AFA13F7A0}" sibTransId="{9CE96EC9-3B51-4E28-9C45-BDD7439CE081}"/>
    <dgm:cxn modelId="{6CC0820A-1499-4369-B09E-79F49E24DB8D}" srcId="{8E4F0ABB-FFE8-4C4F-ADBD-28F5429C3374}" destId="{71FF3EF6-BFEE-479C-B188-735C9D90E9FC}" srcOrd="0" destOrd="0" parTransId="{42C3B797-B4CD-480C-9765-3ADABD400466}" sibTransId="{455EDED7-C0AF-4CA8-8818-4C03E0B2D03B}"/>
    <dgm:cxn modelId="{222BFA0B-9D3E-44E1-97B0-12F8114F552C}" srcId="{8E4F0ABB-FFE8-4C4F-ADBD-28F5429C3374}" destId="{CC5D0B83-8E93-448A-9823-41CA6D74636E}" srcOrd="3" destOrd="0" parTransId="{4B27DDB6-276A-46A0-B097-FA378D252E62}" sibTransId="{444A2861-8727-40A8-B45E-141231E6E7BB}"/>
    <dgm:cxn modelId="{83B6D30C-ADE2-406F-8506-BC60EDC00410}" type="presOf" srcId="{9D5F2478-119F-44F3-9F79-2AEE9E1F428B}" destId="{E034F949-BF81-43E2-B0B3-79B5A0839190}" srcOrd="0" destOrd="0" presId="urn:microsoft.com/office/officeart/2005/8/layout/default"/>
    <dgm:cxn modelId="{696F6F11-F5C3-402B-B800-86BDBA85D753}" type="presOf" srcId="{25033F76-04F4-49E0-B2D1-663333EA4E41}" destId="{C8D95149-9C4D-473D-801D-99BD83AB2B1B}" srcOrd="0" destOrd="0" presId="urn:microsoft.com/office/officeart/2005/8/layout/default"/>
    <dgm:cxn modelId="{1AD1431A-56E0-4EBD-AD4E-291FC4DC0B5B}" type="presOf" srcId="{5FC7AF80-62DC-4CF8-AD83-1C68A5C3B45F}" destId="{BF4535F0-1451-493E-B9FA-5A78CCE5AE3C}" srcOrd="0" destOrd="0" presId="urn:microsoft.com/office/officeart/2005/8/layout/default"/>
    <dgm:cxn modelId="{F3DF362B-458D-46CD-8DB6-D13548F78698}" type="presOf" srcId="{C8CDBFBB-5AC6-4A4B-9866-53D8706AAD83}" destId="{7C48CF52-00BB-4A42-8DE0-0251CC07B6F1}" srcOrd="0" destOrd="0" presId="urn:microsoft.com/office/officeart/2005/8/layout/default"/>
    <dgm:cxn modelId="{357A2A3F-1F9E-49D7-A5D2-487E3A9B0868}" type="presOf" srcId="{8E4F0ABB-FFE8-4C4F-ADBD-28F5429C3374}" destId="{7FB1E8B4-6A19-4EE8-8EF4-0E94019A0C79}" srcOrd="0" destOrd="0" presId="urn:microsoft.com/office/officeart/2005/8/layout/default"/>
    <dgm:cxn modelId="{3A37C045-8E7B-476D-B4D7-17A31E68D18D}" srcId="{8E4F0ABB-FFE8-4C4F-ADBD-28F5429C3374}" destId="{059A8D99-C8E2-41E4-8827-873F82197BEE}" srcOrd="1" destOrd="0" parTransId="{FB076259-953F-48D6-B29F-E8758CFE19AA}" sibTransId="{D5354DB4-429E-46C6-940E-3DE00E8D740D}"/>
    <dgm:cxn modelId="{6EA05E47-8D4A-4497-9E3B-CCB3416F343E}" type="presOf" srcId="{71FF3EF6-BFEE-479C-B188-735C9D90E9FC}" destId="{9E05D7C3-759A-4405-AAA0-6C18D0917EC0}" srcOrd="0" destOrd="0" presId="urn:microsoft.com/office/officeart/2005/8/layout/default"/>
    <dgm:cxn modelId="{0AF5754D-ACE9-43FF-874B-4B6B955805D2}" type="presOf" srcId="{059A8D99-C8E2-41E4-8827-873F82197BEE}" destId="{DBAE18C5-733E-495A-911C-FB44ED40ACAA}" srcOrd="0" destOrd="0" presId="urn:microsoft.com/office/officeart/2005/8/layout/default"/>
    <dgm:cxn modelId="{AD780851-33F1-4347-A0E9-F0A42CC30B7F}" type="presOf" srcId="{0E516B30-B42C-498B-B076-4498380304E9}" destId="{A3A5228B-CC04-4480-B5B0-FF6E98DD251C}" srcOrd="0" destOrd="0" presId="urn:microsoft.com/office/officeart/2005/8/layout/default"/>
    <dgm:cxn modelId="{CA061057-7AA9-4C71-90A1-6B57E22E8F32}" srcId="{8E4F0ABB-FFE8-4C4F-ADBD-28F5429C3374}" destId="{0E516B30-B42C-498B-B076-4498380304E9}" srcOrd="4" destOrd="0" parTransId="{EEF7300F-B062-4FF6-9401-C8A3E7BD0227}" sibTransId="{B8F4C691-8AE9-4814-A68D-8BA53257A877}"/>
    <dgm:cxn modelId="{21A72957-46E0-4DC4-B657-0E4183D52B32}" srcId="{8E4F0ABB-FFE8-4C4F-ADBD-28F5429C3374}" destId="{C8CDBFBB-5AC6-4A4B-9866-53D8706AAD83}" srcOrd="7" destOrd="0" parTransId="{C5296CC8-3705-4157-82CC-652CF7281DA7}" sibTransId="{C9176D37-2788-48E4-93A5-16A1D471B4F7}"/>
    <dgm:cxn modelId="{20D96968-4F50-4CCD-83A6-0767E8A49980}" type="presOf" srcId="{1A7E4527-59BA-4E47-98D9-99C3E5C8820A}" destId="{1787C99A-8939-425D-B87D-2253DD41E939}" srcOrd="0" destOrd="0" presId="urn:microsoft.com/office/officeart/2005/8/layout/default"/>
    <dgm:cxn modelId="{E26D268D-2523-41C7-A2FF-47B47ABC1166}" type="presOf" srcId="{CC5D0B83-8E93-448A-9823-41CA6D74636E}" destId="{CF17E779-BC24-4793-8F32-AB11DA638CC7}" srcOrd="0" destOrd="0" presId="urn:microsoft.com/office/officeart/2005/8/layout/default"/>
    <dgm:cxn modelId="{6454CC9C-BA88-4514-B13C-BB8A883DD632}" srcId="{8E4F0ABB-FFE8-4C4F-ADBD-28F5429C3374}" destId="{2314931E-94A5-4E66-9BE4-ABA9E5ABCCE9}" srcOrd="2" destOrd="0" parTransId="{13119AF6-C66E-42EA-8EE7-8DE71D2C0ABB}" sibTransId="{40FB62FD-CAB4-4DBC-B7D4-5E0D009E16BA}"/>
    <dgm:cxn modelId="{718A24C1-DD5F-4714-8C2B-9047EF4EF7AA}" type="presOf" srcId="{2314931E-94A5-4E66-9BE4-ABA9E5ABCCE9}" destId="{42B0EE28-381D-47A1-AD64-84477DAD6B0C}" srcOrd="0" destOrd="0" presId="urn:microsoft.com/office/officeart/2005/8/layout/default"/>
    <dgm:cxn modelId="{3CD0B6DF-983D-4485-8760-0A5654B24CE5}" srcId="{8E4F0ABB-FFE8-4C4F-ADBD-28F5429C3374}" destId="{25033F76-04F4-49E0-B2D1-663333EA4E41}" srcOrd="8" destOrd="0" parTransId="{29A8D1F6-1F2F-484A-8E4A-402D5B249085}" sibTransId="{C103A8C1-A9A4-4A55-9205-C1AAC61B6C84}"/>
    <dgm:cxn modelId="{7C0A06E3-86D9-44F1-A8D8-96E5FE016B56}" srcId="{8E4F0ABB-FFE8-4C4F-ADBD-28F5429C3374}" destId="{9D5F2478-119F-44F3-9F79-2AEE9E1F428B}" srcOrd="6" destOrd="0" parTransId="{DD9B838D-1AAB-44DB-9EF6-6E6163845241}" sibTransId="{1BEC07F9-E122-4302-9DF4-A4876832F165}"/>
    <dgm:cxn modelId="{FEAE24FF-1A1F-4E1D-BC48-C34A5E7B4C1D}" srcId="{8E4F0ABB-FFE8-4C4F-ADBD-28F5429C3374}" destId="{5FC7AF80-62DC-4CF8-AD83-1C68A5C3B45F}" srcOrd="5" destOrd="0" parTransId="{DEEC0A77-F687-455E-B544-0DCA420858DB}" sibTransId="{B45DD1D9-F249-4188-8CA8-4458A272ED04}"/>
    <dgm:cxn modelId="{12188FDE-530B-481F-8623-0E2BC3C5156E}" type="presParOf" srcId="{7FB1E8B4-6A19-4EE8-8EF4-0E94019A0C79}" destId="{9E05D7C3-759A-4405-AAA0-6C18D0917EC0}" srcOrd="0" destOrd="0" presId="urn:microsoft.com/office/officeart/2005/8/layout/default"/>
    <dgm:cxn modelId="{D4DF8AEE-52FB-4AB3-8918-C56D6AB61DE1}" type="presParOf" srcId="{7FB1E8B4-6A19-4EE8-8EF4-0E94019A0C79}" destId="{A3DCF1C8-EFDD-4075-828F-82E8C4E448B1}" srcOrd="1" destOrd="0" presId="urn:microsoft.com/office/officeart/2005/8/layout/default"/>
    <dgm:cxn modelId="{C34441AD-E551-4F9C-909D-DB829BB86313}" type="presParOf" srcId="{7FB1E8B4-6A19-4EE8-8EF4-0E94019A0C79}" destId="{DBAE18C5-733E-495A-911C-FB44ED40ACAA}" srcOrd="2" destOrd="0" presId="urn:microsoft.com/office/officeart/2005/8/layout/default"/>
    <dgm:cxn modelId="{6272A240-F147-479F-B482-345FCED6C5BA}" type="presParOf" srcId="{7FB1E8B4-6A19-4EE8-8EF4-0E94019A0C79}" destId="{2D531D60-4532-4461-9BF7-4239D07E3DC9}" srcOrd="3" destOrd="0" presId="urn:microsoft.com/office/officeart/2005/8/layout/default"/>
    <dgm:cxn modelId="{F88CA0DE-F4CD-4829-B86D-1C886BB67EB3}" type="presParOf" srcId="{7FB1E8B4-6A19-4EE8-8EF4-0E94019A0C79}" destId="{42B0EE28-381D-47A1-AD64-84477DAD6B0C}" srcOrd="4" destOrd="0" presId="urn:microsoft.com/office/officeart/2005/8/layout/default"/>
    <dgm:cxn modelId="{D132F405-731F-425E-9B05-2AD602D32FA4}" type="presParOf" srcId="{7FB1E8B4-6A19-4EE8-8EF4-0E94019A0C79}" destId="{52F57D72-6378-42D4-950C-5130F55ACD27}" srcOrd="5" destOrd="0" presId="urn:microsoft.com/office/officeart/2005/8/layout/default"/>
    <dgm:cxn modelId="{CC9E9F83-97F2-4AEC-8511-B0EA6F756D58}" type="presParOf" srcId="{7FB1E8B4-6A19-4EE8-8EF4-0E94019A0C79}" destId="{CF17E779-BC24-4793-8F32-AB11DA638CC7}" srcOrd="6" destOrd="0" presId="urn:microsoft.com/office/officeart/2005/8/layout/default"/>
    <dgm:cxn modelId="{06D2D32C-BBD1-46B4-B1EB-C58912739738}" type="presParOf" srcId="{7FB1E8B4-6A19-4EE8-8EF4-0E94019A0C79}" destId="{1F3A4349-4235-4ED1-8F50-915C4590EA99}" srcOrd="7" destOrd="0" presId="urn:microsoft.com/office/officeart/2005/8/layout/default"/>
    <dgm:cxn modelId="{FAE21200-C0EE-4F50-9EF3-AADF15D216FF}" type="presParOf" srcId="{7FB1E8B4-6A19-4EE8-8EF4-0E94019A0C79}" destId="{A3A5228B-CC04-4480-B5B0-FF6E98DD251C}" srcOrd="8" destOrd="0" presId="urn:microsoft.com/office/officeart/2005/8/layout/default"/>
    <dgm:cxn modelId="{0C71B66A-7286-4663-A0AE-E5C983113895}" type="presParOf" srcId="{7FB1E8B4-6A19-4EE8-8EF4-0E94019A0C79}" destId="{AA1189D1-F899-4531-B079-2E8F79C70FC5}" srcOrd="9" destOrd="0" presId="urn:microsoft.com/office/officeart/2005/8/layout/default"/>
    <dgm:cxn modelId="{B6F0DA90-1C18-4FA1-B952-6941DE46A599}" type="presParOf" srcId="{7FB1E8B4-6A19-4EE8-8EF4-0E94019A0C79}" destId="{BF4535F0-1451-493E-B9FA-5A78CCE5AE3C}" srcOrd="10" destOrd="0" presId="urn:microsoft.com/office/officeart/2005/8/layout/default"/>
    <dgm:cxn modelId="{8CB5A3CE-A825-4B4B-AAA3-03A6820AB426}" type="presParOf" srcId="{7FB1E8B4-6A19-4EE8-8EF4-0E94019A0C79}" destId="{AED911A3-B035-4B88-A277-8BBE5ECF3BF0}" srcOrd="11" destOrd="0" presId="urn:microsoft.com/office/officeart/2005/8/layout/default"/>
    <dgm:cxn modelId="{6EF7035D-AA01-4277-9E04-656D0F111115}" type="presParOf" srcId="{7FB1E8B4-6A19-4EE8-8EF4-0E94019A0C79}" destId="{E034F949-BF81-43E2-B0B3-79B5A0839190}" srcOrd="12" destOrd="0" presId="urn:microsoft.com/office/officeart/2005/8/layout/default"/>
    <dgm:cxn modelId="{F5BCECA0-8F22-4A0B-AA91-51945B4F37EE}" type="presParOf" srcId="{7FB1E8B4-6A19-4EE8-8EF4-0E94019A0C79}" destId="{95B6D89F-5D4D-4DDF-9A3C-BC515E74FAC0}" srcOrd="13" destOrd="0" presId="urn:microsoft.com/office/officeart/2005/8/layout/default"/>
    <dgm:cxn modelId="{171EF8F0-7CA5-417B-813A-126F9A85BBFD}" type="presParOf" srcId="{7FB1E8B4-6A19-4EE8-8EF4-0E94019A0C79}" destId="{7C48CF52-00BB-4A42-8DE0-0251CC07B6F1}" srcOrd="14" destOrd="0" presId="urn:microsoft.com/office/officeart/2005/8/layout/default"/>
    <dgm:cxn modelId="{CB4F0C2C-9B1D-4AB6-BF6B-47DB735FD15B}" type="presParOf" srcId="{7FB1E8B4-6A19-4EE8-8EF4-0E94019A0C79}" destId="{691A53AA-CD92-400E-A7BD-64D68EAF0370}" srcOrd="15" destOrd="0" presId="urn:microsoft.com/office/officeart/2005/8/layout/default"/>
    <dgm:cxn modelId="{C39178BD-4D31-4AF8-BC0F-C6114ED5FBD9}" type="presParOf" srcId="{7FB1E8B4-6A19-4EE8-8EF4-0E94019A0C79}" destId="{C8D95149-9C4D-473D-801D-99BD83AB2B1B}" srcOrd="16" destOrd="0" presId="urn:microsoft.com/office/officeart/2005/8/layout/default"/>
    <dgm:cxn modelId="{D43BA6A9-6A2E-405A-8452-83BDDF046860}" type="presParOf" srcId="{7FB1E8B4-6A19-4EE8-8EF4-0E94019A0C79}" destId="{8732C793-9271-4840-B79D-BA383A8B0090}" srcOrd="17" destOrd="0" presId="urn:microsoft.com/office/officeart/2005/8/layout/default"/>
    <dgm:cxn modelId="{A42A3A38-7A18-4BBD-90C8-7B5BBFA0FA6F}" type="presParOf" srcId="{7FB1E8B4-6A19-4EE8-8EF4-0E94019A0C79}" destId="{1787C99A-8939-425D-B87D-2253DD41E93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F0ABB-FFE8-4C4F-ADBD-28F5429C33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FF3EF6-BFEE-479C-B188-735C9D90E9FC}">
      <dgm:prSet phldrT="[Text]"/>
      <dgm:spPr/>
      <dgm:t>
        <a:bodyPr/>
        <a:lstStyle/>
        <a:p>
          <a:r>
            <a:rPr lang="de-DE" altLang="de-DE" dirty="0" err="1"/>
            <a:t>public</a:t>
          </a:r>
          <a:r>
            <a:rPr lang="de-DE" altLang="de-DE" dirty="0"/>
            <a:t> </a:t>
          </a:r>
          <a:endParaRPr lang="de-DE" dirty="0"/>
        </a:p>
      </dgm:t>
    </dgm:pt>
    <dgm:pt modelId="{42C3B797-B4CD-480C-9765-3ADABD400466}" type="parTrans" cxnId="{6CC0820A-1499-4369-B09E-79F49E24DB8D}">
      <dgm:prSet/>
      <dgm:spPr/>
      <dgm:t>
        <a:bodyPr/>
        <a:lstStyle/>
        <a:p>
          <a:endParaRPr lang="de-DE"/>
        </a:p>
      </dgm:t>
    </dgm:pt>
    <dgm:pt modelId="{455EDED7-C0AF-4CA8-8818-4C03E0B2D03B}" type="sibTrans" cxnId="{6CC0820A-1499-4369-B09E-79F49E24DB8D}">
      <dgm:prSet/>
      <dgm:spPr/>
      <dgm:t>
        <a:bodyPr/>
        <a:lstStyle/>
        <a:p>
          <a:endParaRPr lang="de-DE"/>
        </a:p>
      </dgm:t>
    </dgm:pt>
    <dgm:pt modelId="{3B691C17-5CA2-4106-9933-4F4E20D87FE3}">
      <dgm:prSet phldrT="[Text]"/>
      <dgm:spPr/>
      <dgm:t>
        <a:bodyPr/>
        <a:lstStyle/>
        <a:p>
          <a:r>
            <a:rPr lang="de-DE"/>
            <a:t>protected</a:t>
          </a:r>
          <a:endParaRPr lang="de-DE" dirty="0"/>
        </a:p>
      </dgm:t>
    </dgm:pt>
    <dgm:pt modelId="{784E8F30-2972-4D66-B59E-B55FEC332DE3}" type="parTrans" cxnId="{2ADEA3C2-0FFB-4E2E-9355-0F297ED43133}">
      <dgm:prSet/>
      <dgm:spPr/>
      <dgm:t>
        <a:bodyPr/>
        <a:lstStyle/>
        <a:p>
          <a:endParaRPr lang="de-DE"/>
        </a:p>
      </dgm:t>
    </dgm:pt>
    <dgm:pt modelId="{AA624DE2-3DCA-467C-AC2C-24C0E63828EE}" type="sibTrans" cxnId="{2ADEA3C2-0FFB-4E2E-9355-0F297ED43133}">
      <dgm:prSet/>
      <dgm:spPr/>
      <dgm:t>
        <a:bodyPr/>
        <a:lstStyle/>
        <a:p>
          <a:endParaRPr lang="de-DE"/>
        </a:p>
      </dgm:t>
    </dgm:pt>
    <dgm:pt modelId="{2480C3D5-AB27-4A56-93A3-08FE51E275A5}">
      <dgm:prSet phldrT="[Text]"/>
      <dgm:spPr/>
      <dgm:t>
        <a:bodyPr/>
        <a:lstStyle/>
        <a:p>
          <a:r>
            <a:rPr lang="de-DE" dirty="0"/>
            <a:t>private</a:t>
          </a:r>
        </a:p>
      </dgm:t>
    </dgm:pt>
    <dgm:pt modelId="{D2B0164D-A34D-43CB-B8AC-A93B01E75631}" type="parTrans" cxnId="{65F56423-0A50-4384-A335-65E785BF8718}">
      <dgm:prSet/>
      <dgm:spPr/>
      <dgm:t>
        <a:bodyPr/>
        <a:lstStyle/>
        <a:p>
          <a:endParaRPr lang="de-DE"/>
        </a:p>
      </dgm:t>
    </dgm:pt>
    <dgm:pt modelId="{F18E29E9-E0EA-494D-8CC0-259264759BD3}" type="sibTrans" cxnId="{65F56423-0A50-4384-A335-65E785BF8718}">
      <dgm:prSet/>
      <dgm:spPr/>
      <dgm:t>
        <a:bodyPr/>
        <a:lstStyle/>
        <a:p>
          <a:endParaRPr lang="de-DE"/>
        </a:p>
      </dgm:t>
    </dgm:pt>
    <dgm:pt modelId="{FD57D3BB-8082-48A8-AE87-535C127E3E98}">
      <dgm:prSet phldrT="[Text]"/>
      <dgm:spPr/>
      <dgm:t>
        <a:bodyPr/>
        <a:lstStyle/>
        <a:p>
          <a:r>
            <a:rPr lang="de-DE" dirty="0" err="1"/>
            <a:t>readonly</a:t>
          </a:r>
          <a:endParaRPr lang="de-DE" dirty="0"/>
        </a:p>
      </dgm:t>
    </dgm:pt>
    <dgm:pt modelId="{4AFD78C0-17B9-44F2-A2E6-516EF748E2BA}" type="parTrans" cxnId="{0734CA16-68B9-420E-A965-70C86A9BC50D}">
      <dgm:prSet/>
      <dgm:spPr/>
      <dgm:t>
        <a:bodyPr/>
        <a:lstStyle/>
        <a:p>
          <a:endParaRPr lang="de-DE"/>
        </a:p>
      </dgm:t>
    </dgm:pt>
    <dgm:pt modelId="{DD5B089D-3724-4FE5-814A-17A05114C371}" type="sibTrans" cxnId="{0734CA16-68B9-420E-A965-70C86A9BC50D}">
      <dgm:prSet/>
      <dgm:spPr/>
      <dgm:t>
        <a:bodyPr/>
        <a:lstStyle/>
        <a:p>
          <a:endParaRPr lang="de-DE"/>
        </a:p>
      </dgm:t>
    </dgm:pt>
    <dgm:pt modelId="{7FB1E8B4-6A19-4EE8-8EF4-0E94019A0C79}" type="pres">
      <dgm:prSet presAssocID="{8E4F0ABB-FFE8-4C4F-ADBD-28F5429C3374}" presName="diagram" presStyleCnt="0">
        <dgm:presLayoutVars>
          <dgm:dir/>
          <dgm:resizeHandles val="exact"/>
        </dgm:presLayoutVars>
      </dgm:prSet>
      <dgm:spPr/>
    </dgm:pt>
    <dgm:pt modelId="{9E05D7C3-759A-4405-AAA0-6C18D0917EC0}" type="pres">
      <dgm:prSet presAssocID="{71FF3EF6-BFEE-479C-B188-735C9D90E9FC}" presName="node" presStyleLbl="node1" presStyleIdx="0" presStyleCnt="4">
        <dgm:presLayoutVars>
          <dgm:bulletEnabled val="1"/>
        </dgm:presLayoutVars>
      </dgm:prSet>
      <dgm:spPr/>
    </dgm:pt>
    <dgm:pt modelId="{670A96C4-01C2-4D49-BEC9-11A8BAD9128F}" type="pres">
      <dgm:prSet presAssocID="{455EDED7-C0AF-4CA8-8818-4C03E0B2D03B}" presName="sibTrans" presStyleCnt="0"/>
      <dgm:spPr/>
    </dgm:pt>
    <dgm:pt modelId="{0EA7CE54-8B21-4197-ADA1-A66DE12E0134}" type="pres">
      <dgm:prSet presAssocID="{3B691C17-5CA2-4106-9933-4F4E20D87FE3}" presName="node" presStyleLbl="node1" presStyleIdx="1" presStyleCnt="4">
        <dgm:presLayoutVars>
          <dgm:bulletEnabled val="1"/>
        </dgm:presLayoutVars>
      </dgm:prSet>
      <dgm:spPr/>
    </dgm:pt>
    <dgm:pt modelId="{C15E1E6A-1C79-42E8-BF5D-32AB39135E5F}" type="pres">
      <dgm:prSet presAssocID="{AA624DE2-3DCA-467C-AC2C-24C0E63828EE}" presName="sibTrans" presStyleCnt="0"/>
      <dgm:spPr/>
    </dgm:pt>
    <dgm:pt modelId="{1137650D-784E-4D7E-A30A-B8058FFEB8A3}" type="pres">
      <dgm:prSet presAssocID="{2480C3D5-AB27-4A56-93A3-08FE51E275A5}" presName="node" presStyleLbl="node1" presStyleIdx="2" presStyleCnt="4">
        <dgm:presLayoutVars>
          <dgm:bulletEnabled val="1"/>
        </dgm:presLayoutVars>
      </dgm:prSet>
      <dgm:spPr/>
    </dgm:pt>
    <dgm:pt modelId="{2C7EE045-A786-4E5D-9613-BAC02E782CEA}" type="pres">
      <dgm:prSet presAssocID="{F18E29E9-E0EA-494D-8CC0-259264759BD3}" presName="sibTrans" presStyleCnt="0"/>
      <dgm:spPr/>
    </dgm:pt>
    <dgm:pt modelId="{0CEA2D4A-5662-4FCC-9BFB-F27C947D90D9}" type="pres">
      <dgm:prSet presAssocID="{FD57D3BB-8082-48A8-AE87-535C127E3E98}" presName="node" presStyleLbl="node1" presStyleIdx="3" presStyleCnt="4">
        <dgm:presLayoutVars>
          <dgm:bulletEnabled val="1"/>
        </dgm:presLayoutVars>
      </dgm:prSet>
      <dgm:spPr/>
    </dgm:pt>
  </dgm:ptLst>
  <dgm:cxnLst>
    <dgm:cxn modelId="{6CC0820A-1499-4369-B09E-79F49E24DB8D}" srcId="{8E4F0ABB-FFE8-4C4F-ADBD-28F5429C3374}" destId="{71FF3EF6-BFEE-479C-B188-735C9D90E9FC}" srcOrd="0" destOrd="0" parTransId="{42C3B797-B4CD-480C-9765-3ADABD400466}" sibTransId="{455EDED7-C0AF-4CA8-8818-4C03E0B2D03B}"/>
    <dgm:cxn modelId="{0A84B30A-322A-418C-97EB-DB525E491DB4}" type="presOf" srcId="{FD57D3BB-8082-48A8-AE87-535C127E3E98}" destId="{0CEA2D4A-5662-4FCC-9BFB-F27C947D90D9}" srcOrd="0" destOrd="0" presId="urn:microsoft.com/office/officeart/2005/8/layout/default"/>
    <dgm:cxn modelId="{0734CA16-68B9-420E-A965-70C86A9BC50D}" srcId="{8E4F0ABB-FFE8-4C4F-ADBD-28F5429C3374}" destId="{FD57D3BB-8082-48A8-AE87-535C127E3E98}" srcOrd="3" destOrd="0" parTransId="{4AFD78C0-17B9-44F2-A2E6-516EF748E2BA}" sibTransId="{DD5B089D-3724-4FE5-814A-17A05114C371}"/>
    <dgm:cxn modelId="{65F56423-0A50-4384-A335-65E785BF8718}" srcId="{8E4F0ABB-FFE8-4C4F-ADBD-28F5429C3374}" destId="{2480C3D5-AB27-4A56-93A3-08FE51E275A5}" srcOrd="2" destOrd="0" parTransId="{D2B0164D-A34D-43CB-B8AC-A93B01E75631}" sibTransId="{F18E29E9-E0EA-494D-8CC0-259264759BD3}"/>
    <dgm:cxn modelId="{357A2A3F-1F9E-49D7-A5D2-487E3A9B0868}" type="presOf" srcId="{8E4F0ABB-FFE8-4C4F-ADBD-28F5429C3374}" destId="{7FB1E8B4-6A19-4EE8-8EF4-0E94019A0C79}" srcOrd="0" destOrd="0" presId="urn:microsoft.com/office/officeart/2005/8/layout/default"/>
    <dgm:cxn modelId="{6EA05E47-8D4A-4497-9E3B-CCB3416F343E}" type="presOf" srcId="{71FF3EF6-BFEE-479C-B188-735C9D90E9FC}" destId="{9E05D7C3-759A-4405-AAA0-6C18D0917EC0}" srcOrd="0" destOrd="0" presId="urn:microsoft.com/office/officeart/2005/8/layout/default"/>
    <dgm:cxn modelId="{53F702BC-1555-4F5C-AEB7-92C94ECA34FA}" type="presOf" srcId="{3B691C17-5CA2-4106-9933-4F4E20D87FE3}" destId="{0EA7CE54-8B21-4197-ADA1-A66DE12E0134}" srcOrd="0" destOrd="0" presId="urn:microsoft.com/office/officeart/2005/8/layout/default"/>
    <dgm:cxn modelId="{2ADEA3C2-0FFB-4E2E-9355-0F297ED43133}" srcId="{8E4F0ABB-FFE8-4C4F-ADBD-28F5429C3374}" destId="{3B691C17-5CA2-4106-9933-4F4E20D87FE3}" srcOrd="1" destOrd="0" parTransId="{784E8F30-2972-4D66-B59E-B55FEC332DE3}" sibTransId="{AA624DE2-3DCA-467C-AC2C-24C0E63828EE}"/>
    <dgm:cxn modelId="{DBB201CB-9D19-4D22-9112-7583DA258C10}" type="presOf" srcId="{2480C3D5-AB27-4A56-93A3-08FE51E275A5}" destId="{1137650D-784E-4D7E-A30A-B8058FFEB8A3}" srcOrd="0" destOrd="0" presId="urn:microsoft.com/office/officeart/2005/8/layout/default"/>
    <dgm:cxn modelId="{12188FDE-530B-481F-8623-0E2BC3C5156E}" type="presParOf" srcId="{7FB1E8B4-6A19-4EE8-8EF4-0E94019A0C79}" destId="{9E05D7C3-759A-4405-AAA0-6C18D0917EC0}" srcOrd="0" destOrd="0" presId="urn:microsoft.com/office/officeart/2005/8/layout/default"/>
    <dgm:cxn modelId="{930B0610-4A0E-4B55-B1D0-DD0410D6220A}" type="presParOf" srcId="{7FB1E8B4-6A19-4EE8-8EF4-0E94019A0C79}" destId="{670A96C4-01C2-4D49-BEC9-11A8BAD9128F}" srcOrd="1" destOrd="0" presId="urn:microsoft.com/office/officeart/2005/8/layout/default"/>
    <dgm:cxn modelId="{1FB1D422-EC34-4DC8-8FC0-A7A0272B8C95}" type="presParOf" srcId="{7FB1E8B4-6A19-4EE8-8EF4-0E94019A0C79}" destId="{0EA7CE54-8B21-4197-ADA1-A66DE12E0134}" srcOrd="2" destOrd="0" presId="urn:microsoft.com/office/officeart/2005/8/layout/default"/>
    <dgm:cxn modelId="{77AA538B-A285-4E7B-8D41-750107C3B8B0}" type="presParOf" srcId="{7FB1E8B4-6A19-4EE8-8EF4-0E94019A0C79}" destId="{C15E1E6A-1C79-42E8-BF5D-32AB39135E5F}" srcOrd="3" destOrd="0" presId="urn:microsoft.com/office/officeart/2005/8/layout/default"/>
    <dgm:cxn modelId="{6DC21834-CE6E-4C98-8416-DC14AA880B3F}" type="presParOf" srcId="{7FB1E8B4-6A19-4EE8-8EF4-0E94019A0C79}" destId="{1137650D-784E-4D7E-A30A-B8058FFEB8A3}" srcOrd="4" destOrd="0" presId="urn:microsoft.com/office/officeart/2005/8/layout/default"/>
    <dgm:cxn modelId="{53EAA0B8-6780-4F9F-B79D-70C9014BF133}" type="presParOf" srcId="{7FB1E8B4-6A19-4EE8-8EF4-0E94019A0C79}" destId="{2C7EE045-A786-4E5D-9613-BAC02E782CEA}" srcOrd="5" destOrd="0" presId="urn:microsoft.com/office/officeart/2005/8/layout/default"/>
    <dgm:cxn modelId="{40E7675E-88D8-4A89-A4B9-37EDBB587C99}" type="presParOf" srcId="{7FB1E8B4-6A19-4EE8-8EF4-0E94019A0C79}" destId="{0CEA2D4A-5662-4FCC-9BFB-F27C947D90D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52C476-1CC9-4B75-AC1C-A32FBF539F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2D85149-ED4C-4C3D-B203-D265F75F9873}">
      <dgm:prSet phldrT="[Text]"/>
      <dgm:spPr/>
      <dgm:t>
        <a:bodyPr/>
        <a:lstStyle/>
        <a:p>
          <a:r>
            <a:rPr lang="de-DE" dirty="0" err="1"/>
            <a:t>src</a:t>
          </a:r>
          <a:endParaRPr lang="de-DE" dirty="0"/>
        </a:p>
      </dgm:t>
    </dgm:pt>
    <dgm:pt modelId="{5ADDD6B7-26A8-4243-A121-9C38A4074772}" type="parTrans" cxnId="{A579BA99-3259-4373-A8DE-49AA19A0B79E}">
      <dgm:prSet/>
      <dgm:spPr/>
      <dgm:t>
        <a:bodyPr/>
        <a:lstStyle/>
        <a:p>
          <a:endParaRPr lang="de-DE"/>
        </a:p>
      </dgm:t>
    </dgm:pt>
    <dgm:pt modelId="{2F741CB9-7D78-4CAB-852C-14D56572675D}" type="sibTrans" cxnId="{A579BA99-3259-4373-A8DE-49AA19A0B79E}">
      <dgm:prSet/>
      <dgm:spPr/>
      <dgm:t>
        <a:bodyPr/>
        <a:lstStyle/>
        <a:p>
          <a:endParaRPr lang="de-DE"/>
        </a:p>
      </dgm:t>
    </dgm:pt>
    <dgm:pt modelId="{11AED3ED-5725-4B03-8655-154338D025B1}">
      <dgm:prSet phldrT="[Text]"/>
      <dgm:spPr/>
      <dgm:t>
        <a:bodyPr/>
        <a:lstStyle/>
        <a:p>
          <a:r>
            <a:rPr lang="de-DE" dirty="0"/>
            <a:t>Quellcode (</a:t>
          </a:r>
          <a:r>
            <a:rPr lang="de-DE" dirty="0" err="1"/>
            <a:t>TypeScript</a:t>
          </a:r>
          <a:r>
            <a:rPr lang="de-DE" dirty="0"/>
            <a:t>, HTML, …)</a:t>
          </a:r>
        </a:p>
      </dgm:t>
    </dgm:pt>
    <dgm:pt modelId="{B2DB5E92-D753-412B-8395-24A5FA386A01}" type="parTrans" cxnId="{C11B8874-8F71-4FAE-B792-1E4064155090}">
      <dgm:prSet/>
      <dgm:spPr/>
      <dgm:t>
        <a:bodyPr/>
        <a:lstStyle/>
        <a:p>
          <a:endParaRPr lang="de-DE"/>
        </a:p>
      </dgm:t>
    </dgm:pt>
    <dgm:pt modelId="{80D73440-9C31-42CB-A303-0493F9FC54F3}" type="sibTrans" cxnId="{C11B8874-8F71-4FAE-B792-1E4064155090}">
      <dgm:prSet/>
      <dgm:spPr/>
      <dgm:t>
        <a:bodyPr/>
        <a:lstStyle/>
        <a:p>
          <a:endParaRPr lang="de-DE"/>
        </a:p>
      </dgm:t>
    </dgm:pt>
    <dgm:pt modelId="{A9C7A4AF-FDF6-4623-9F6D-9757EE961EA8}">
      <dgm:prSet phldrT="[Text]"/>
      <dgm:spPr/>
      <dgm:t>
        <a:bodyPr/>
        <a:lstStyle/>
        <a:p>
          <a:r>
            <a:rPr lang="de-DE" dirty="0" err="1"/>
            <a:t>dist</a:t>
          </a:r>
          <a:endParaRPr lang="de-DE" dirty="0"/>
        </a:p>
      </dgm:t>
    </dgm:pt>
    <dgm:pt modelId="{35AEB2F9-5642-43B6-A44F-7CCEC1E74C07}" type="parTrans" cxnId="{99E86A2A-8470-4F83-A4D6-6A0FD2BFE4BC}">
      <dgm:prSet/>
      <dgm:spPr/>
      <dgm:t>
        <a:bodyPr/>
        <a:lstStyle/>
        <a:p>
          <a:endParaRPr lang="de-DE"/>
        </a:p>
      </dgm:t>
    </dgm:pt>
    <dgm:pt modelId="{BFDADDBE-CCC8-4766-9B6B-89BD1C1A8A80}" type="sibTrans" cxnId="{99E86A2A-8470-4F83-A4D6-6A0FD2BFE4BC}">
      <dgm:prSet/>
      <dgm:spPr/>
      <dgm:t>
        <a:bodyPr/>
        <a:lstStyle/>
        <a:p>
          <a:endParaRPr lang="de-DE"/>
        </a:p>
      </dgm:t>
    </dgm:pt>
    <dgm:pt modelId="{9B6C0C8E-1E7A-48BA-937B-6D27706D36DA}">
      <dgm:prSet phldrT="[Text]"/>
      <dgm:spPr/>
      <dgm:t>
        <a:bodyPr/>
        <a:lstStyle/>
        <a:p>
          <a:r>
            <a:rPr lang="de-DE" dirty="0" err="1"/>
            <a:t>Kompilate</a:t>
          </a:r>
          <a:endParaRPr lang="de-DE" dirty="0"/>
        </a:p>
      </dgm:t>
    </dgm:pt>
    <dgm:pt modelId="{456A3E26-7F5E-4A5A-8B27-ADC584F3E464}" type="parTrans" cxnId="{4C94481A-BBD7-46E7-9236-E8C2F3207409}">
      <dgm:prSet/>
      <dgm:spPr/>
      <dgm:t>
        <a:bodyPr/>
        <a:lstStyle/>
        <a:p>
          <a:endParaRPr lang="de-DE"/>
        </a:p>
      </dgm:t>
    </dgm:pt>
    <dgm:pt modelId="{5AA5B704-A0BA-476D-96A4-056581B31C60}" type="sibTrans" cxnId="{4C94481A-BBD7-46E7-9236-E8C2F3207409}">
      <dgm:prSet/>
      <dgm:spPr/>
      <dgm:t>
        <a:bodyPr/>
        <a:lstStyle/>
        <a:p>
          <a:endParaRPr lang="de-DE"/>
        </a:p>
      </dgm:t>
    </dgm:pt>
    <dgm:pt modelId="{CDA97E6B-381E-46EB-B304-D744EF410F1F}">
      <dgm:prSet phldrT="[Text]"/>
      <dgm:spPr/>
      <dgm:t>
        <a:bodyPr/>
        <a:lstStyle/>
        <a:p>
          <a:r>
            <a:rPr lang="de-DE" dirty="0" err="1"/>
            <a:t>node_modules</a:t>
          </a:r>
          <a:endParaRPr lang="de-DE" dirty="0"/>
        </a:p>
      </dgm:t>
    </dgm:pt>
    <dgm:pt modelId="{6A3018E6-69DB-4789-8532-A138D7E35C17}" type="parTrans" cxnId="{CE0B43EA-6788-4BB5-B417-B26E25481877}">
      <dgm:prSet/>
      <dgm:spPr/>
      <dgm:t>
        <a:bodyPr/>
        <a:lstStyle/>
        <a:p>
          <a:endParaRPr lang="de-DE"/>
        </a:p>
      </dgm:t>
    </dgm:pt>
    <dgm:pt modelId="{49759779-66DD-411E-A2D5-B203CD0E1961}" type="sibTrans" cxnId="{CE0B43EA-6788-4BB5-B417-B26E25481877}">
      <dgm:prSet/>
      <dgm:spPr/>
      <dgm:t>
        <a:bodyPr/>
        <a:lstStyle/>
        <a:p>
          <a:endParaRPr lang="de-DE"/>
        </a:p>
      </dgm:t>
    </dgm:pt>
    <dgm:pt modelId="{789F4494-66BE-48BC-A59C-281ADD8B575E}">
      <dgm:prSet phldrT="[Text]"/>
      <dgm:spPr/>
      <dgm:t>
        <a:bodyPr/>
        <a:lstStyle/>
        <a:p>
          <a:r>
            <a:rPr lang="de-DE" dirty="0"/>
            <a:t>Bibliotheken</a:t>
          </a:r>
        </a:p>
      </dgm:t>
    </dgm:pt>
    <dgm:pt modelId="{15998BC2-A42D-4C6C-8CFE-66F3D0345F38}" type="parTrans" cxnId="{821AA594-FFB8-453B-8C7C-176D468AF842}">
      <dgm:prSet/>
      <dgm:spPr/>
      <dgm:t>
        <a:bodyPr/>
        <a:lstStyle/>
        <a:p>
          <a:endParaRPr lang="de-DE"/>
        </a:p>
      </dgm:t>
    </dgm:pt>
    <dgm:pt modelId="{828FFC19-C13C-4C0D-A951-DE10AAFD9CC4}" type="sibTrans" cxnId="{821AA594-FFB8-453B-8C7C-176D468AF842}">
      <dgm:prSet/>
      <dgm:spPr/>
      <dgm:t>
        <a:bodyPr/>
        <a:lstStyle/>
        <a:p>
          <a:endParaRPr lang="de-DE"/>
        </a:p>
      </dgm:t>
    </dgm:pt>
    <dgm:pt modelId="{FCB5A873-6764-4281-8BC8-6ECFB653FB5E}">
      <dgm:prSet phldrT="[Text]"/>
      <dgm:spPr/>
      <dgm:t>
        <a:bodyPr/>
        <a:lstStyle/>
        <a:p>
          <a:r>
            <a:rPr lang="de-DE" dirty="0" err="1"/>
            <a:t>package.json</a:t>
          </a:r>
          <a:endParaRPr lang="de-DE" dirty="0"/>
        </a:p>
      </dgm:t>
    </dgm:pt>
    <dgm:pt modelId="{02186B86-5E7E-40B0-86C9-3072A526FC8D}" type="parTrans" cxnId="{E5128DF1-958B-4ACF-85FF-CA7A1839778B}">
      <dgm:prSet/>
      <dgm:spPr/>
      <dgm:t>
        <a:bodyPr/>
        <a:lstStyle/>
        <a:p>
          <a:endParaRPr lang="de-DE"/>
        </a:p>
      </dgm:t>
    </dgm:pt>
    <dgm:pt modelId="{C925664A-EAE2-455C-A399-4FAC885487FF}" type="sibTrans" cxnId="{E5128DF1-958B-4ACF-85FF-CA7A1839778B}">
      <dgm:prSet/>
      <dgm:spPr/>
      <dgm:t>
        <a:bodyPr/>
        <a:lstStyle/>
        <a:p>
          <a:endParaRPr lang="de-DE"/>
        </a:p>
      </dgm:t>
    </dgm:pt>
    <dgm:pt modelId="{769A69AC-221B-46B3-9328-70C039D00FF5}">
      <dgm:prSet phldrT="[Text]"/>
      <dgm:spPr/>
      <dgm:t>
        <a:bodyPr/>
        <a:lstStyle/>
        <a:p>
          <a:r>
            <a:rPr lang="de-DE" dirty="0"/>
            <a:t>Verweis auf Bibliotheken und Skripte</a:t>
          </a:r>
        </a:p>
      </dgm:t>
    </dgm:pt>
    <dgm:pt modelId="{BD8283C5-A62B-4DA1-AB94-5CEBAD1E32CE}" type="parTrans" cxnId="{782C44F6-85A7-47D6-85A7-1C8C91BAB35E}">
      <dgm:prSet/>
      <dgm:spPr/>
      <dgm:t>
        <a:bodyPr/>
        <a:lstStyle/>
        <a:p>
          <a:endParaRPr lang="de-DE"/>
        </a:p>
      </dgm:t>
    </dgm:pt>
    <dgm:pt modelId="{A48ECEFE-CC1A-4144-95E8-09A680B86D75}" type="sibTrans" cxnId="{782C44F6-85A7-47D6-85A7-1C8C91BAB35E}">
      <dgm:prSet/>
      <dgm:spPr/>
      <dgm:t>
        <a:bodyPr/>
        <a:lstStyle/>
        <a:p>
          <a:endParaRPr lang="de-DE"/>
        </a:p>
      </dgm:t>
    </dgm:pt>
    <dgm:pt modelId="{21D9E6A7-AED4-4D1D-80F9-DEBECD9FE3A0}">
      <dgm:prSet phldrT="[Text]"/>
      <dgm:spPr/>
      <dgm:t>
        <a:bodyPr/>
        <a:lstStyle/>
        <a:p>
          <a:r>
            <a:rPr lang="de-DE" dirty="0"/>
            <a:t>webpack.config.js</a:t>
          </a:r>
        </a:p>
      </dgm:t>
    </dgm:pt>
    <dgm:pt modelId="{DC3A7A5A-9D10-467E-8CB9-40E4A479B93C}" type="parTrans" cxnId="{98F47A7D-BCD0-4339-9828-14E8140923DB}">
      <dgm:prSet/>
      <dgm:spPr/>
      <dgm:t>
        <a:bodyPr/>
        <a:lstStyle/>
        <a:p>
          <a:endParaRPr lang="de-DE"/>
        </a:p>
      </dgm:t>
    </dgm:pt>
    <dgm:pt modelId="{FEA819F6-35E8-456E-BE11-830180189FC0}" type="sibTrans" cxnId="{98F47A7D-BCD0-4339-9828-14E8140923DB}">
      <dgm:prSet/>
      <dgm:spPr/>
      <dgm:t>
        <a:bodyPr/>
        <a:lstStyle/>
        <a:p>
          <a:endParaRPr lang="de-DE"/>
        </a:p>
      </dgm:t>
    </dgm:pt>
    <dgm:pt modelId="{3584F5AB-A0A0-411E-A1A4-9B553181C26B}">
      <dgm:prSet phldrT="[Text]"/>
      <dgm:spPr/>
      <dgm:t>
        <a:bodyPr/>
        <a:lstStyle/>
        <a:p>
          <a:r>
            <a:rPr lang="de-DE" dirty="0"/>
            <a:t>Konfiguration für </a:t>
          </a:r>
          <a:r>
            <a:rPr lang="de-DE" dirty="0" err="1"/>
            <a:t>Bundler</a:t>
          </a:r>
          <a:r>
            <a:rPr lang="de-DE" dirty="0"/>
            <a:t> (</a:t>
          </a:r>
          <a:r>
            <a:rPr lang="de-DE" dirty="0" err="1"/>
            <a:t>webpack</a:t>
          </a:r>
          <a:r>
            <a:rPr lang="de-DE" dirty="0"/>
            <a:t>)</a:t>
          </a:r>
        </a:p>
      </dgm:t>
    </dgm:pt>
    <dgm:pt modelId="{8B0F6766-9F0B-4371-A4C4-414F7B44BAD9}" type="parTrans" cxnId="{8F840259-F74E-4E56-BF59-D6A996EB1D41}">
      <dgm:prSet/>
      <dgm:spPr/>
      <dgm:t>
        <a:bodyPr/>
        <a:lstStyle/>
        <a:p>
          <a:endParaRPr lang="de-DE"/>
        </a:p>
      </dgm:t>
    </dgm:pt>
    <dgm:pt modelId="{93F673BF-FE9F-4BC4-940A-845B65C4EB2B}" type="sibTrans" cxnId="{8F840259-F74E-4E56-BF59-D6A996EB1D41}">
      <dgm:prSet/>
      <dgm:spPr/>
      <dgm:t>
        <a:bodyPr/>
        <a:lstStyle/>
        <a:p>
          <a:endParaRPr lang="de-DE"/>
        </a:p>
      </dgm:t>
    </dgm:pt>
    <dgm:pt modelId="{EB6E9460-0A7D-41BA-A04F-7D413198B78A}">
      <dgm:prSet phldrT="[Text]"/>
      <dgm:spPr/>
      <dgm:t>
        <a:bodyPr/>
        <a:lstStyle/>
        <a:p>
          <a:r>
            <a:rPr lang="de-DE" dirty="0" err="1"/>
            <a:t>tsconfig.json</a:t>
          </a:r>
          <a:endParaRPr lang="de-DE" dirty="0"/>
        </a:p>
      </dgm:t>
    </dgm:pt>
    <dgm:pt modelId="{2C4D4046-3494-4ED6-A642-CE6A030BCC5F}" type="parTrans" cxnId="{4DB1CA91-9AC1-4AB7-AB57-9ADD7CC96C76}">
      <dgm:prSet/>
      <dgm:spPr/>
      <dgm:t>
        <a:bodyPr/>
        <a:lstStyle/>
        <a:p>
          <a:endParaRPr lang="de-DE"/>
        </a:p>
      </dgm:t>
    </dgm:pt>
    <dgm:pt modelId="{4203235E-68FF-4C0E-AEFA-4E2D4B795B16}" type="sibTrans" cxnId="{4DB1CA91-9AC1-4AB7-AB57-9ADD7CC96C76}">
      <dgm:prSet/>
      <dgm:spPr/>
      <dgm:t>
        <a:bodyPr/>
        <a:lstStyle/>
        <a:p>
          <a:endParaRPr lang="de-DE"/>
        </a:p>
      </dgm:t>
    </dgm:pt>
    <dgm:pt modelId="{1ABAB388-9F17-4E9A-802B-800439E79BC5}">
      <dgm:prSet phldrT="[Text]"/>
      <dgm:spPr/>
      <dgm:t>
        <a:bodyPr/>
        <a:lstStyle/>
        <a:p>
          <a:r>
            <a:rPr lang="de-DE" dirty="0"/>
            <a:t>Konfiguration für </a:t>
          </a:r>
          <a:r>
            <a:rPr lang="de-DE" dirty="0" err="1"/>
            <a:t>TypeScript</a:t>
          </a:r>
          <a:r>
            <a:rPr lang="de-DE" dirty="0"/>
            <a:t>-Compiler</a:t>
          </a:r>
        </a:p>
      </dgm:t>
    </dgm:pt>
    <dgm:pt modelId="{D9307AE8-E19A-43D4-AB84-A0CAB4555E58}" type="parTrans" cxnId="{BA618D8D-444E-468F-A71E-3D1EF8921985}">
      <dgm:prSet/>
      <dgm:spPr/>
      <dgm:t>
        <a:bodyPr/>
        <a:lstStyle/>
        <a:p>
          <a:endParaRPr lang="de-DE"/>
        </a:p>
      </dgm:t>
    </dgm:pt>
    <dgm:pt modelId="{B7C6A689-D01E-428F-B41D-24D1C94A304A}" type="sibTrans" cxnId="{BA618D8D-444E-468F-A71E-3D1EF8921985}">
      <dgm:prSet/>
      <dgm:spPr/>
      <dgm:t>
        <a:bodyPr/>
        <a:lstStyle/>
        <a:p>
          <a:endParaRPr lang="de-DE"/>
        </a:p>
      </dgm:t>
    </dgm:pt>
    <dgm:pt modelId="{CF8C0B11-63BA-40F5-A943-E3794F3E58C9}" type="pres">
      <dgm:prSet presAssocID="{DF52C476-1CC9-4B75-AC1C-A32FBF539F23}" presName="Name0" presStyleCnt="0">
        <dgm:presLayoutVars>
          <dgm:dir/>
          <dgm:animLvl val="lvl"/>
          <dgm:resizeHandles val="exact"/>
        </dgm:presLayoutVars>
      </dgm:prSet>
      <dgm:spPr/>
    </dgm:pt>
    <dgm:pt modelId="{686A509D-5C63-475D-99DE-5F43F897394B}" type="pres">
      <dgm:prSet presAssocID="{12D85149-ED4C-4C3D-B203-D265F75F9873}" presName="linNode" presStyleCnt="0"/>
      <dgm:spPr/>
    </dgm:pt>
    <dgm:pt modelId="{AAEB57CB-1119-45F9-BC8B-7176B9FCE2CA}" type="pres">
      <dgm:prSet presAssocID="{12D85149-ED4C-4C3D-B203-D265F75F987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11E510B2-1B3F-4085-A82D-7E71CF5B5D95}" type="pres">
      <dgm:prSet presAssocID="{12D85149-ED4C-4C3D-B203-D265F75F9873}" presName="descendantText" presStyleLbl="alignAccFollowNode1" presStyleIdx="0" presStyleCnt="6">
        <dgm:presLayoutVars>
          <dgm:bulletEnabled val="1"/>
        </dgm:presLayoutVars>
      </dgm:prSet>
      <dgm:spPr/>
    </dgm:pt>
    <dgm:pt modelId="{9DE6F959-4174-450B-AFAE-9B077B32C0CB}" type="pres">
      <dgm:prSet presAssocID="{2F741CB9-7D78-4CAB-852C-14D56572675D}" presName="sp" presStyleCnt="0"/>
      <dgm:spPr/>
    </dgm:pt>
    <dgm:pt modelId="{7AE00F0A-69BE-4ED0-A43D-A98D7EEBD63E}" type="pres">
      <dgm:prSet presAssocID="{A9C7A4AF-FDF6-4623-9F6D-9757EE961EA8}" presName="linNode" presStyleCnt="0"/>
      <dgm:spPr/>
    </dgm:pt>
    <dgm:pt modelId="{04CFFDEB-8A86-420A-BD0F-0ADC778A21A0}" type="pres">
      <dgm:prSet presAssocID="{A9C7A4AF-FDF6-4623-9F6D-9757EE961EA8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9C2268EE-BE88-48D9-98FC-E4247A4E061C}" type="pres">
      <dgm:prSet presAssocID="{A9C7A4AF-FDF6-4623-9F6D-9757EE961EA8}" presName="descendantText" presStyleLbl="alignAccFollowNode1" presStyleIdx="1" presStyleCnt="6">
        <dgm:presLayoutVars>
          <dgm:bulletEnabled val="1"/>
        </dgm:presLayoutVars>
      </dgm:prSet>
      <dgm:spPr/>
    </dgm:pt>
    <dgm:pt modelId="{89ED4FBC-B0E6-4D7D-A083-7EFA8F7EA46B}" type="pres">
      <dgm:prSet presAssocID="{BFDADDBE-CCC8-4766-9B6B-89BD1C1A8A80}" presName="sp" presStyleCnt="0"/>
      <dgm:spPr/>
    </dgm:pt>
    <dgm:pt modelId="{A058458D-B0C9-4E5B-9A62-7CEACE5A1E10}" type="pres">
      <dgm:prSet presAssocID="{CDA97E6B-381E-46EB-B304-D744EF410F1F}" presName="linNode" presStyleCnt="0"/>
      <dgm:spPr/>
    </dgm:pt>
    <dgm:pt modelId="{935E39B5-7384-405F-A2E8-8E2A296819C4}" type="pres">
      <dgm:prSet presAssocID="{CDA97E6B-381E-46EB-B304-D744EF410F1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C6662D9-6B4C-453B-8DA9-B97752657A8D}" type="pres">
      <dgm:prSet presAssocID="{CDA97E6B-381E-46EB-B304-D744EF410F1F}" presName="descendantText" presStyleLbl="alignAccFollowNode1" presStyleIdx="2" presStyleCnt="6">
        <dgm:presLayoutVars>
          <dgm:bulletEnabled val="1"/>
        </dgm:presLayoutVars>
      </dgm:prSet>
      <dgm:spPr/>
    </dgm:pt>
    <dgm:pt modelId="{A0393FB1-A96B-4DBA-8DF0-A144B87D92B0}" type="pres">
      <dgm:prSet presAssocID="{49759779-66DD-411E-A2D5-B203CD0E1961}" presName="sp" presStyleCnt="0"/>
      <dgm:spPr/>
    </dgm:pt>
    <dgm:pt modelId="{CDBAC4B4-1565-4377-8B01-1E39C273EEE4}" type="pres">
      <dgm:prSet presAssocID="{FCB5A873-6764-4281-8BC8-6ECFB653FB5E}" presName="linNode" presStyleCnt="0"/>
      <dgm:spPr/>
    </dgm:pt>
    <dgm:pt modelId="{1CBA88A7-0BAB-4237-9F00-435CDED013E3}" type="pres">
      <dgm:prSet presAssocID="{FCB5A873-6764-4281-8BC8-6ECFB653FB5E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2E85A0F-49B2-4879-ABA6-D37B218C8C49}" type="pres">
      <dgm:prSet presAssocID="{FCB5A873-6764-4281-8BC8-6ECFB653FB5E}" presName="descendantText" presStyleLbl="alignAccFollowNode1" presStyleIdx="3" presStyleCnt="6">
        <dgm:presLayoutVars>
          <dgm:bulletEnabled val="1"/>
        </dgm:presLayoutVars>
      </dgm:prSet>
      <dgm:spPr/>
    </dgm:pt>
    <dgm:pt modelId="{F488847B-670B-4FF9-B022-9E8442A501F3}" type="pres">
      <dgm:prSet presAssocID="{C925664A-EAE2-455C-A399-4FAC885487FF}" presName="sp" presStyleCnt="0"/>
      <dgm:spPr/>
    </dgm:pt>
    <dgm:pt modelId="{3997605E-E007-4BF6-A286-7FB8B542F064}" type="pres">
      <dgm:prSet presAssocID="{EB6E9460-0A7D-41BA-A04F-7D413198B78A}" presName="linNode" presStyleCnt="0"/>
      <dgm:spPr/>
    </dgm:pt>
    <dgm:pt modelId="{BA1810F4-64D3-4310-A5F0-56E1D3A2E310}" type="pres">
      <dgm:prSet presAssocID="{EB6E9460-0A7D-41BA-A04F-7D413198B78A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C3446BA-24E2-4B67-8459-7A6DAFC1ACB2}" type="pres">
      <dgm:prSet presAssocID="{EB6E9460-0A7D-41BA-A04F-7D413198B78A}" presName="descendantText" presStyleLbl="alignAccFollowNode1" presStyleIdx="4" presStyleCnt="6" custLinFactNeighborX="1952" custLinFactNeighborY="-5546">
        <dgm:presLayoutVars>
          <dgm:bulletEnabled val="1"/>
        </dgm:presLayoutVars>
      </dgm:prSet>
      <dgm:spPr/>
    </dgm:pt>
    <dgm:pt modelId="{2D767212-35AA-4AC7-90B9-849BAEF42A47}" type="pres">
      <dgm:prSet presAssocID="{4203235E-68FF-4C0E-AEFA-4E2D4B795B16}" presName="sp" presStyleCnt="0"/>
      <dgm:spPr/>
    </dgm:pt>
    <dgm:pt modelId="{62C72AE9-54F6-4190-B258-1EA7C2CE3000}" type="pres">
      <dgm:prSet presAssocID="{21D9E6A7-AED4-4D1D-80F9-DEBECD9FE3A0}" presName="linNode" presStyleCnt="0"/>
      <dgm:spPr/>
    </dgm:pt>
    <dgm:pt modelId="{76E6EA29-771F-4441-8977-10A3759A2A50}" type="pres">
      <dgm:prSet presAssocID="{21D9E6A7-AED4-4D1D-80F9-DEBECD9FE3A0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74920176-007F-4A6B-9EEC-8B1294CAD973}" type="pres">
      <dgm:prSet presAssocID="{21D9E6A7-AED4-4D1D-80F9-DEBECD9FE3A0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4C94481A-BBD7-46E7-9236-E8C2F3207409}" srcId="{A9C7A4AF-FDF6-4623-9F6D-9757EE961EA8}" destId="{9B6C0C8E-1E7A-48BA-937B-6D27706D36DA}" srcOrd="0" destOrd="0" parTransId="{456A3E26-7F5E-4A5A-8B27-ADC584F3E464}" sibTransId="{5AA5B704-A0BA-476D-96A4-056581B31C60}"/>
    <dgm:cxn modelId="{99E86A2A-8470-4F83-A4D6-6A0FD2BFE4BC}" srcId="{DF52C476-1CC9-4B75-AC1C-A32FBF539F23}" destId="{A9C7A4AF-FDF6-4623-9F6D-9757EE961EA8}" srcOrd="1" destOrd="0" parTransId="{35AEB2F9-5642-43B6-A44F-7CCEC1E74C07}" sibTransId="{BFDADDBE-CCC8-4766-9B6B-89BD1C1A8A80}"/>
    <dgm:cxn modelId="{03625E2E-9D91-451A-862F-3CA434ADA78F}" type="presOf" srcId="{3584F5AB-A0A0-411E-A1A4-9B553181C26B}" destId="{74920176-007F-4A6B-9EEC-8B1294CAD973}" srcOrd="0" destOrd="0" presId="urn:microsoft.com/office/officeart/2005/8/layout/vList5"/>
    <dgm:cxn modelId="{399A3245-BACF-4892-B8DC-56AB9964D3F7}" type="presOf" srcId="{21D9E6A7-AED4-4D1D-80F9-DEBECD9FE3A0}" destId="{76E6EA29-771F-4441-8977-10A3759A2A50}" srcOrd="0" destOrd="0" presId="urn:microsoft.com/office/officeart/2005/8/layout/vList5"/>
    <dgm:cxn modelId="{5032A246-4404-4C31-BE4A-ED45AEEFE239}" type="presOf" srcId="{CDA97E6B-381E-46EB-B304-D744EF410F1F}" destId="{935E39B5-7384-405F-A2E8-8E2A296819C4}" srcOrd="0" destOrd="0" presId="urn:microsoft.com/office/officeart/2005/8/layout/vList5"/>
    <dgm:cxn modelId="{8BAF4F58-ABE5-4353-9495-9405BA4D894B}" type="presOf" srcId="{769A69AC-221B-46B3-9328-70C039D00FF5}" destId="{02E85A0F-49B2-4879-ABA6-D37B218C8C49}" srcOrd="0" destOrd="0" presId="urn:microsoft.com/office/officeart/2005/8/layout/vList5"/>
    <dgm:cxn modelId="{8F840259-F74E-4E56-BF59-D6A996EB1D41}" srcId="{21D9E6A7-AED4-4D1D-80F9-DEBECD9FE3A0}" destId="{3584F5AB-A0A0-411E-A1A4-9B553181C26B}" srcOrd="0" destOrd="0" parTransId="{8B0F6766-9F0B-4371-A4C4-414F7B44BAD9}" sibTransId="{93F673BF-FE9F-4BC4-940A-845B65C4EB2B}"/>
    <dgm:cxn modelId="{8C78DB5D-7231-48FB-A5CF-B115B738F176}" type="presOf" srcId="{9B6C0C8E-1E7A-48BA-937B-6D27706D36DA}" destId="{9C2268EE-BE88-48D9-98FC-E4247A4E061C}" srcOrd="0" destOrd="0" presId="urn:microsoft.com/office/officeart/2005/8/layout/vList5"/>
    <dgm:cxn modelId="{937C135F-193D-4CD5-80F9-A7BFA24356D0}" type="presOf" srcId="{789F4494-66BE-48BC-A59C-281ADD8B575E}" destId="{DC6662D9-6B4C-453B-8DA9-B97752657A8D}" srcOrd="0" destOrd="0" presId="urn:microsoft.com/office/officeart/2005/8/layout/vList5"/>
    <dgm:cxn modelId="{A8BF3266-C88F-45EA-9E6A-1070B4267E1A}" type="presOf" srcId="{EB6E9460-0A7D-41BA-A04F-7D413198B78A}" destId="{BA1810F4-64D3-4310-A5F0-56E1D3A2E310}" srcOrd="0" destOrd="0" presId="urn:microsoft.com/office/officeart/2005/8/layout/vList5"/>
    <dgm:cxn modelId="{C11B8874-8F71-4FAE-B792-1E4064155090}" srcId="{12D85149-ED4C-4C3D-B203-D265F75F9873}" destId="{11AED3ED-5725-4B03-8655-154338D025B1}" srcOrd="0" destOrd="0" parTransId="{B2DB5E92-D753-412B-8395-24A5FA386A01}" sibTransId="{80D73440-9C31-42CB-A303-0493F9FC54F3}"/>
    <dgm:cxn modelId="{98F47A7D-BCD0-4339-9828-14E8140923DB}" srcId="{DF52C476-1CC9-4B75-AC1C-A32FBF539F23}" destId="{21D9E6A7-AED4-4D1D-80F9-DEBECD9FE3A0}" srcOrd="5" destOrd="0" parTransId="{DC3A7A5A-9D10-467E-8CB9-40E4A479B93C}" sibTransId="{FEA819F6-35E8-456E-BE11-830180189FC0}"/>
    <dgm:cxn modelId="{EC74A385-29FD-4500-A15B-102139656571}" type="presOf" srcId="{12D85149-ED4C-4C3D-B203-D265F75F9873}" destId="{AAEB57CB-1119-45F9-BC8B-7176B9FCE2CA}" srcOrd="0" destOrd="0" presId="urn:microsoft.com/office/officeart/2005/8/layout/vList5"/>
    <dgm:cxn modelId="{BA618D8D-444E-468F-A71E-3D1EF8921985}" srcId="{EB6E9460-0A7D-41BA-A04F-7D413198B78A}" destId="{1ABAB388-9F17-4E9A-802B-800439E79BC5}" srcOrd="0" destOrd="0" parTransId="{D9307AE8-E19A-43D4-AB84-A0CAB4555E58}" sibTransId="{B7C6A689-D01E-428F-B41D-24D1C94A304A}"/>
    <dgm:cxn modelId="{4DB1CA91-9AC1-4AB7-AB57-9ADD7CC96C76}" srcId="{DF52C476-1CC9-4B75-AC1C-A32FBF539F23}" destId="{EB6E9460-0A7D-41BA-A04F-7D413198B78A}" srcOrd="4" destOrd="0" parTransId="{2C4D4046-3494-4ED6-A642-CE6A030BCC5F}" sibTransId="{4203235E-68FF-4C0E-AEFA-4E2D4B795B16}"/>
    <dgm:cxn modelId="{821AA594-FFB8-453B-8C7C-176D468AF842}" srcId="{CDA97E6B-381E-46EB-B304-D744EF410F1F}" destId="{789F4494-66BE-48BC-A59C-281ADD8B575E}" srcOrd="0" destOrd="0" parTransId="{15998BC2-A42D-4C6C-8CFE-66F3D0345F38}" sibTransId="{828FFC19-C13C-4C0D-A951-DE10AAFD9CC4}"/>
    <dgm:cxn modelId="{A579BA99-3259-4373-A8DE-49AA19A0B79E}" srcId="{DF52C476-1CC9-4B75-AC1C-A32FBF539F23}" destId="{12D85149-ED4C-4C3D-B203-D265F75F9873}" srcOrd="0" destOrd="0" parTransId="{5ADDD6B7-26A8-4243-A121-9C38A4074772}" sibTransId="{2F741CB9-7D78-4CAB-852C-14D56572675D}"/>
    <dgm:cxn modelId="{F054989D-AD19-4ED8-AECD-D7E8AA684974}" type="presOf" srcId="{DF52C476-1CC9-4B75-AC1C-A32FBF539F23}" destId="{CF8C0B11-63BA-40F5-A943-E3794F3E58C9}" srcOrd="0" destOrd="0" presId="urn:microsoft.com/office/officeart/2005/8/layout/vList5"/>
    <dgm:cxn modelId="{F8E998D0-2F78-4841-9FE0-8625574F0349}" type="presOf" srcId="{11AED3ED-5725-4B03-8655-154338D025B1}" destId="{11E510B2-1B3F-4085-A82D-7E71CF5B5D95}" srcOrd="0" destOrd="0" presId="urn:microsoft.com/office/officeart/2005/8/layout/vList5"/>
    <dgm:cxn modelId="{7867BED6-ED14-4547-8B80-CCA2648EEB83}" type="presOf" srcId="{1ABAB388-9F17-4E9A-802B-800439E79BC5}" destId="{CC3446BA-24E2-4B67-8459-7A6DAFC1ACB2}" srcOrd="0" destOrd="0" presId="urn:microsoft.com/office/officeart/2005/8/layout/vList5"/>
    <dgm:cxn modelId="{CE0B43EA-6788-4BB5-B417-B26E25481877}" srcId="{DF52C476-1CC9-4B75-AC1C-A32FBF539F23}" destId="{CDA97E6B-381E-46EB-B304-D744EF410F1F}" srcOrd="2" destOrd="0" parTransId="{6A3018E6-69DB-4789-8532-A138D7E35C17}" sibTransId="{49759779-66DD-411E-A2D5-B203CD0E1961}"/>
    <dgm:cxn modelId="{A6B6A6ED-2056-44CA-8DAA-49769EA7300E}" type="presOf" srcId="{A9C7A4AF-FDF6-4623-9F6D-9757EE961EA8}" destId="{04CFFDEB-8A86-420A-BD0F-0ADC778A21A0}" srcOrd="0" destOrd="0" presId="urn:microsoft.com/office/officeart/2005/8/layout/vList5"/>
    <dgm:cxn modelId="{E5128DF1-958B-4ACF-85FF-CA7A1839778B}" srcId="{DF52C476-1CC9-4B75-AC1C-A32FBF539F23}" destId="{FCB5A873-6764-4281-8BC8-6ECFB653FB5E}" srcOrd="3" destOrd="0" parTransId="{02186B86-5E7E-40B0-86C9-3072A526FC8D}" sibTransId="{C925664A-EAE2-455C-A399-4FAC885487FF}"/>
    <dgm:cxn modelId="{782C44F6-85A7-47D6-85A7-1C8C91BAB35E}" srcId="{FCB5A873-6764-4281-8BC8-6ECFB653FB5E}" destId="{769A69AC-221B-46B3-9328-70C039D00FF5}" srcOrd="0" destOrd="0" parTransId="{BD8283C5-A62B-4DA1-AB94-5CEBAD1E32CE}" sibTransId="{A48ECEFE-CC1A-4144-95E8-09A680B86D75}"/>
    <dgm:cxn modelId="{24590CFE-570D-45EA-8CCC-026DB430E280}" type="presOf" srcId="{FCB5A873-6764-4281-8BC8-6ECFB653FB5E}" destId="{1CBA88A7-0BAB-4237-9F00-435CDED013E3}" srcOrd="0" destOrd="0" presId="urn:microsoft.com/office/officeart/2005/8/layout/vList5"/>
    <dgm:cxn modelId="{285031CD-460C-4603-8209-0D5B5F87481C}" type="presParOf" srcId="{CF8C0B11-63BA-40F5-A943-E3794F3E58C9}" destId="{686A509D-5C63-475D-99DE-5F43F897394B}" srcOrd="0" destOrd="0" presId="urn:microsoft.com/office/officeart/2005/8/layout/vList5"/>
    <dgm:cxn modelId="{BF55B8B2-35A2-46C9-BDDD-7466175082EF}" type="presParOf" srcId="{686A509D-5C63-475D-99DE-5F43F897394B}" destId="{AAEB57CB-1119-45F9-BC8B-7176B9FCE2CA}" srcOrd="0" destOrd="0" presId="urn:microsoft.com/office/officeart/2005/8/layout/vList5"/>
    <dgm:cxn modelId="{05148D0A-6022-4DC0-ADA5-50E39EED4E1D}" type="presParOf" srcId="{686A509D-5C63-475D-99DE-5F43F897394B}" destId="{11E510B2-1B3F-4085-A82D-7E71CF5B5D95}" srcOrd="1" destOrd="0" presId="urn:microsoft.com/office/officeart/2005/8/layout/vList5"/>
    <dgm:cxn modelId="{DDF59D20-5AF5-460D-AC76-399099C68808}" type="presParOf" srcId="{CF8C0B11-63BA-40F5-A943-E3794F3E58C9}" destId="{9DE6F959-4174-450B-AFAE-9B077B32C0CB}" srcOrd="1" destOrd="0" presId="urn:microsoft.com/office/officeart/2005/8/layout/vList5"/>
    <dgm:cxn modelId="{7B249E55-EF1A-4278-A61B-F212A9CA1589}" type="presParOf" srcId="{CF8C0B11-63BA-40F5-A943-E3794F3E58C9}" destId="{7AE00F0A-69BE-4ED0-A43D-A98D7EEBD63E}" srcOrd="2" destOrd="0" presId="urn:microsoft.com/office/officeart/2005/8/layout/vList5"/>
    <dgm:cxn modelId="{F6718323-D198-4260-93C9-6B3983020B37}" type="presParOf" srcId="{7AE00F0A-69BE-4ED0-A43D-A98D7EEBD63E}" destId="{04CFFDEB-8A86-420A-BD0F-0ADC778A21A0}" srcOrd="0" destOrd="0" presId="urn:microsoft.com/office/officeart/2005/8/layout/vList5"/>
    <dgm:cxn modelId="{C332DC23-9C4F-4CD7-BD86-FF30899760B5}" type="presParOf" srcId="{7AE00F0A-69BE-4ED0-A43D-A98D7EEBD63E}" destId="{9C2268EE-BE88-48D9-98FC-E4247A4E061C}" srcOrd="1" destOrd="0" presId="urn:microsoft.com/office/officeart/2005/8/layout/vList5"/>
    <dgm:cxn modelId="{43949081-7BFE-44AC-8D97-612D9577E0B3}" type="presParOf" srcId="{CF8C0B11-63BA-40F5-A943-E3794F3E58C9}" destId="{89ED4FBC-B0E6-4D7D-A083-7EFA8F7EA46B}" srcOrd="3" destOrd="0" presId="urn:microsoft.com/office/officeart/2005/8/layout/vList5"/>
    <dgm:cxn modelId="{A58A1993-7E4F-4672-AA48-1289D3E776DE}" type="presParOf" srcId="{CF8C0B11-63BA-40F5-A943-E3794F3E58C9}" destId="{A058458D-B0C9-4E5B-9A62-7CEACE5A1E10}" srcOrd="4" destOrd="0" presId="urn:microsoft.com/office/officeart/2005/8/layout/vList5"/>
    <dgm:cxn modelId="{26ABFC1D-B897-4F20-924E-65817F0896CE}" type="presParOf" srcId="{A058458D-B0C9-4E5B-9A62-7CEACE5A1E10}" destId="{935E39B5-7384-405F-A2E8-8E2A296819C4}" srcOrd="0" destOrd="0" presId="urn:microsoft.com/office/officeart/2005/8/layout/vList5"/>
    <dgm:cxn modelId="{BD3452DC-1FB7-4CFB-BC36-2170DB7F088C}" type="presParOf" srcId="{A058458D-B0C9-4E5B-9A62-7CEACE5A1E10}" destId="{DC6662D9-6B4C-453B-8DA9-B97752657A8D}" srcOrd="1" destOrd="0" presId="urn:microsoft.com/office/officeart/2005/8/layout/vList5"/>
    <dgm:cxn modelId="{5A967CE9-8EB4-4ECB-B273-48DE28B90986}" type="presParOf" srcId="{CF8C0B11-63BA-40F5-A943-E3794F3E58C9}" destId="{A0393FB1-A96B-4DBA-8DF0-A144B87D92B0}" srcOrd="5" destOrd="0" presId="urn:microsoft.com/office/officeart/2005/8/layout/vList5"/>
    <dgm:cxn modelId="{71810535-9CCE-44A7-B9B9-3C0B4FABDAF2}" type="presParOf" srcId="{CF8C0B11-63BA-40F5-A943-E3794F3E58C9}" destId="{CDBAC4B4-1565-4377-8B01-1E39C273EEE4}" srcOrd="6" destOrd="0" presId="urn:microsoft.com/office/officeart/2005/8/layout/vList5"/>
    <dgm:cxn modelId="{56D9ECDD-CDD1-4A89-AD56-8A579DB18CEC}" type="presParOf" srcId="{CDBAC4B4-1565-4377-8B01-1E39C273EEE4}" destId="{1CBA88A7-0BAB-4237-9F00-435CDED013E3}" srcOrd="0" destOrd="0" presId="urn:microsoft.com/office/officeart/2005/8/layout/vList5"/>
    <dgm:cxn modelId="{184FB70D-B1C7-4A11-A806-B037DEBD4D99}" type="presParOf" srcId="{CDBAC4B4-1565-4377-8B01-1E39C273EEE4}" destId="{02E85A0F-49B2-4879-ABA6-D37B218C8C49}" srcOrd="1" destOrd="0" presId="urn:microsoft.com/office/officeart/2005/8/layout/vList5"/>
    <dgm:cxn modelId="{685046D9-C3CD-4801-B112-3E8941EE21B7}" type="presParOf" srcId="{CF8C0B11-63BA-40F5-A943-E3794F3E58C9}" destId="{F488847B-670B-4FF9-B022-9E8442A501F3}" srcOrd="7" destOrd="0" presId="urn:microsoft.com/office/officeart/2005/8/layout/vList5"/>
    <dgm:cxn modelId="{D67AB659-A3AD-4614-A464-0ED65CD1C871}" type="presParOf" srcId="{CF8C0B11-63BA-40F5-A943-E3794F3E58C9}" destId="{3997605E-E007-4BF6-A286-7FB8B542F064}" srcOrd="8" destOrd="0" presId="urn:microsoft.com/office/officeart/2005/8/layout/vList5"/>
    <dgm:cxn modelId="{89A7F66C-7073-47C4-BC79-739CEC068B1C}" type="presParOf" srcId="{3997605E-E007-4BF6-A286-7FB8B542F064}" destId="{BA1810F4-64D3-4310-A5F0-56E1D3A2E310}" srcOrd="0" destOrd="0" presId="urn:microsoft.com/office/officeart/2005/8/layout/vList5"/>
    <dgm:cxn modelId="{D134E08C-DABB-4234-BC92-1BDF06AD114C}" type="presParOf" srcId="{3997605E-E007-4BF6-A286-7FB8B542F064}" destId="{CC3446BA-24E2-4B67-8459-7A6DAFC1ACB2}" srcOrd="1" destOrd="0" presId="urn:microsoft.com/office/officeart/2005/8/layout/vList5"/>
    <dgm:cxn modelId="{03B305C8-90BC-4180-9C5A-78DEED803987}" type="presParOf" srcId="{CF8C0B11-63BA-40F5-A943-E3794F3E58C9}" destId="{2D767212-35AA-4AC7-90B9-849BAEF42A47}" srcOrd="9" destOrd="0" presId="urn:microsoft.com/office/officeart/2005/8/layout/vList5"/>
    <dgm:cxn modelId="{7007099B-B471-4D3E-9547-E3DF60FB9967}" type="presParOf" srcId="{CF8C0B11-63BA-40F5-A943-E3794F3E58C9}" destId="{62C72AE9-54F6-4190-B258-1EA7C2CE3000}" srcOrd="10" destOrd="0" presId="urn:microsoft.com/office/officeart/2005/8/layout/vList5"/>
    <dgm:cxn modelId="{2C2B6361-B01D-4B2F-BD29-B0E45E03FE08}" type="presParOf" srcId="{62C72AE9-54F6-4190-B258-1EA7C2CE3000}" destId="{76E6EA29-771F-4441-8977-10A3759A2A50}" srcOrd="0" destOrd="0" presId="urn:microsoft.com/office/officeart/2005/8/layout/vList5"/>
    <dgm:cxn modelId="{E95F8EBB-3F59-4058-8397-D0501414A8B5}" type="presParOf" srcId="{62C72AE9-54F6-4190-B258-1EA7C2CE3000}" destId="{74920176-007F-4A6B-9EEC-8B1294CAD9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5D7C3-759A-4405-AAA0-6C18D0917EC0}">
      <dsp:nvSpPr>
        <dsp:cNvPr id="0" name=""/>
        <dsp:cNvSpPr/>
      </dsp:nvSpPr>
      <dsp:spPr>
        <a:xfrm>
          <a:off x="2329" y="643238"/>
          <a:ext cx="1848192" cy="1108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de-DE" sz="3000" kern="1200" dirty="0" err="1"/>
            <a:t>number</a:t>
          </a:r>
          <a:endParaRPr lang="de-DE" sz="3000" kern="1200" dirty="0"/>
        </a:p>
      </dsp:txBody>
      <dsp:txXfrm>
        <a:off x="2329" y="643238"/>
        <a:ext cx="1848192" cy="1108915"/>
      </dsp:txXfrm>
    </dsp:sp>
    <dsp:sp modelId="{DBAE18C5-733E-495A-911C-FB44ED40ACAA}">
      <dsp:nvSpPr>
        <dsp:cNvPr id="0" name=""/>
        <dsp:cNvSpPr/>
      </dsp:nvSpPr>
      <dsp:spPr>
        <a:xfrm>
          <a:off x="2035340" y="643238"/>
          <a:ext cx="1848192" cy="1108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de-DE" sz="3000" kern="1200"/>
            <a:t>string</a:t>
          </a:r>
          <a:endParaRPr lang="de-DE" altLang="de-DE" sz="3000" kern="1200" dirty="0"/>
        </a:p>
      </dsp:txBody>
      <dsp:txXfrm>
        <a:off x="2035340" y="643238"/>
        <a:ext cx="1848192" cy="1108915"/>
      </dsp:txXfrm>
    </dsp:sp>
    <dsp:sp modelId="{42B0EE28-381D-47A1-AD64-84477DAD6B0C}">
      <dsp:nvSpPr>
        <dsp:cNvPr id="0" name=""/>
        <dsp:cNvSpPr/>
      </dsp:nvSpPr>
      <dsp:spPr>
        <a:xfrm>
          <a:off x="4068352" y="643238"/>
          <a:ext cx="1848192" cy="1108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de-DE" sz="3000" kern="1200"/>
            <a:t>boolean</a:t>
          </a:r>
          <a:endParaRPr lang="de-DE" altLang="de-DE" sz="3000" kern="1200" dirty="0"/>
        </a:p>
      </dsp:txBody>
      <dsp:txXfrm>
        <a:off x="4068352" y="643238"/>
        <a:ext cx="1848192" cy="1108915"/>
      </dsp:txXfrm>
    </dsp:sp>
    <dsp:sp modelId="{CF17E779-BC24-4793-8F32-AB11DA638CC7}">
      <dsp:nvSpPr>
        <dsp:cNvPr id="0" name=""/>
        <dsp:cNvSpPr/>
      </dsp:nvSpPr>
      <dsp:spPr>
        <a:xfrm>
          <a:off x="6101363" y="643238"/>
          <a:ext cx="1848192" cy="1108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de-DE" sz="3000" kern="1200"/>
            <a:t>Function</a:t>
          </a:r>
          <a:endParaRPr lang="de-DE" altLang="de-DE" sz="3000" kern="1200" dirty="0"/>
        </a:p>
      </dsp:txBody>
      <dsp:txXfrm>
        <a:off x="6101363" y="643238"/>
        <a:ext cx="1848192" cy="1108915"/>
      </dsp:txXfrm>
    </dsp:sp>
    <dsp:sp modelId="{A3A5228B-CC04-4480-B5B0-FF6E98DD251C}">
      <dsp:nvSpPr>
        <dsp:cNvPr id="0" name=""/>
        <dsp:cNvSpPr/>
      </dsp:nvSpPr>
      <dsp:spPr>
        <a:xfrm>
          <a:off x="2329" y="1936972"/>
          <a:ext cx="1848192" cy="1108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de-DE" sz="3000" kern="1200" dirty="0" err="1"/>
            <a:t>object</a:t>
          </a:r>
          <a:endParaRPr lang="de-DE" altLang="de-DE" sz="3000" kern="1200" dirty="0"/>
        </a:p>
      </dsp:txBody>
      <dsp:txXfrm>
        <a:off x="2329" y="1936972"/>
        <a:ext cx="1848192" cy="1108915"/>
      </dsp:txXfrm>
    </dsp:sp>
    <dsp:sp modelId="{BF4535F0-1451-493E-B9FA-5A78CCE5AE3C}">
      <dsp:nvSpPr>
        <dsp:cNvPr id="0" name=""/>
        <dsp:cNvSpPr/>
      </dsp:nvSpPr>
      <dsp:spPr>
        <a:xfrm>
          <a:off x="2035340" y="1936972"/>
          <a:ext cx="1848192" cy="1108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de-DE" sz="3000" kern="1200" dirty="0" err="1"/>
            <a:t>any</a:t>
          </a:r>
          <a:endParaRPr lang="de-DE" altLang="de-DE" sz="3000" kern="1200" dirty="0"/>
        </a:p>
      </dsp:txBody>
      <dsp:txXfrm>
        <a:off x="2035340" y="1936972"/>
        <a:ext cx="1848192" cy="1108915"/>
      </dsp:txXfrm>
    </dsp:sp>
    <dsp:sp modelId="{E034F949-BF81-43E2-B0B3-79B5A0839190}">
      <dsp:nvSpPr>
        <dsp:cNvPr id="0" name=""/>
        <dsp:cNvSpPr/>
      </dsp:nvSpPr>
      <dsp:spPr>
        <a:xfrm>
          <a:off x="4068352" y="1936972"/>
          <a:ext cx="1848192" cy="1108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de-DE" sz="3000" kern="1200" dirty="0"/>
            <a:t>null</a:t>
          </a:r>
        </a:p>
      </dsp:txBody>
      <dsp:txXfrm>
        <a:off x="4068352" y="1936972"/>
        <a:ext cx="1848192" cy="1108915"/>
      </dsp:txXfrm>
    </dsp:sp>
    <dsp:sp modelId="{7C48CF52-00BB-4A42-8DE0-0251CC07B6F1}">
      <dsp:nvSpPr>
        <dsp:cNvPr id="0" name=""/>
        <dsp:cNvSpPr/>
      </dsp:nvSpPr>
      <dsp:spPr>
        <a:xfrm>
          <a:off x="6101363" y="1936972"/>
          <a:ext cx="1848192" cy="1108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de-DE" sz="3000" kern="1200" dirty="0" err="1"/>
            <a:t>undefined</a:t>
          </a:r>
          <a:endParaRPr lang="de-DE" altLang="de-DE" sz="3000" kern="1200" dirty="0"/>
        </a:p>
      </dsp:txBody>
      <dsp:txXfrm>
        <a:off x="6101363" y="1936972"/>
        <a:ext cx="1848192" cy="1108915"/>
      </dsp:txXfrm>
    </dsp:sp>
    <dsp:sp modelId="{C8D95149-9C4D-473D-801D-99BD83AB2B1B}">
      <dsp:nvSpPr>
        <dsp:cNvPr id="0" name=""/>
        <dsp:cNvSpPr/>
      </dsp:nvSpPr>
      <dsp:spPr>
        <a:xfrm>
          <a:off x="2035340" y="3230707"/>
          <a:ext cx="1848192" cy="1108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de-DE" sz="3000" kern="1200" dirty="0"/>
            <a:t>Klassen</a:t>
          </a:r>
        </a:p>
      </dsp:txBody>
      <dsp:txXfrm>
        <a:off x="2035340" y="3230707"/>
        <a:ext cx="1848192" cy="1108915"/>
      </dsp:txXfrm>
    </dsp:sp>
    <dsp:sp modelId="{1787C99A-8939-425D-B87D-2253DD41E939}">
      <dsp:nvSpPr>
        <dsp:cNvPr id="0" name=""/>
        <dsp:cNvSpPr/>
      </dsp:nvSpPr>
      <dsp:spPr>
        <a:xfrm>
          <a:off x="4068352" y="3230707"/>
          <a:ext cx="1848192" cy="1108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de-DE" sz="3000" kern="1200" dirty="0"/>
            <a:t>Interfaces</a:t>
          </a:r>
        </a:p>
      </dsp:txBody>
      <dsp:txXfrm>
        <a:off x="4068352" y="3230707"/>
        <a:ext cx="1848192" cy="1108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5D7C3-759A-4405-AAA0-6C18D0917EC0}">
      <dsp:nvSpPr>
        <dsp:cNvPr id="0" name=""/>
        <dsp:cNvSpPr/>
      </dsp:nvSpPr>
      <dsp:spPr>
        <a:xfrm>
          <a:off x="2918" y="738372"/>
          <a:ext cx="2315172" cy="1389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de-DE" sz="3900" kern="1200" dirty="0" err="1"/>
            <a:t>public</a:t>
          </a:r>
          <a:r>
            <a:rPr lang="de-DE" altLang="de-DE" sz="3900" kern="1200" dirty="0"/>
            <a:t> </a:t>
          </a:r>
          <a:endParaRPr lang="de-DE" sz="3900" kern="1200" dirty="0"/>
        </a:p>
      </dsp:txBody>
      <dsp:txXfrm>
        <a:off x="2918" y="738372"/>
        <a:ext cx="2315172" cy="1389103"/>
      </dsp:txXfrm>
    </dsp:sp>
    <dsp:sp modelId="{0EA7CE54-8B21-4197-ADA1-A66DE12E0134}">
      <dsp:nvSpPr>
        <dsp:cNvPr id="0" name=""/>
        <dsp:cNvSpPr/>
      </dsp:nvSpPr>
      <dsp:spPr>
        <a:xfrm>
          <a:off x="2549607" y="738372"/>
          <a:ext cx="2315172" cy="1389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protected</a:t>
          </a:r>
          <a:endParaRPr lang="de-DE" sz="3900" kern="1200" dirty="0"/>
        </a:p>
      </dsp:txBody>
      <dsp:txXfrm>
        <a:off x="2549607" y="738372"/>
        <a:ext cx="2315172" cy="1389103"/>
      </dsp:txXfrm>
    </dsp:sp>
    <dsp:sp modelId="{1137650D-784E-4D7E-A30A-B8058FFEB8A3}">
      <dsp:nvSpPr>
        <dsp:cNvPr id="0" name=""/>
        <dsp:cNvSpPr/>
      </dsp:nvSpPr>
      <dsp:spPr>
        <a:xfrm>
          <a:off x="5096297" y="738372"/>
          <a:ext cx="2315172" cy="1389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private</a:t>
          </a:r>
        </a:p>
      </dsp:txBody>
      <dsp:txXfrm>
        <a:off x="5096297" y="738372"/>
        <a:ext cx="2315172" cy="1389103"/>
      </dsp:txXfrm>
    </dsp:sp>
    <dsp:sp modelId="{0CEA2D4A-5662-4FCC-9BFB-F27C947D90D9}">
      <dsp:nvSpPr>
        <dsp:cNvPr id="0" name=""/>
        <dsp:cNvSpPr/>
      </dsp:nvSpPr>
      <dsp:spPr>
        <a:xfrm>
          <a:off x="7642987" y="738372"/>
          <a:ext cx="2315172" cy="1389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readonly</a:t>
          </a:r>
          <a:endParaRPr lang="de-DE" sz="3900" kern="1200" dirty="0"/>
        </a:p>
      </dsp:txBody>
      <dsp:txXfrm>
        <a:off x="7642987" y="738372"/>
        <a:ext cx="2315172" cy="1389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510B2-1B3F-4085-A82D-7E71CF5B5D95}">
      <dsp:nvSpPr>
        <dsp:cNvPr id="0" name=""/>
        <dsp:cNvSpPr/>
      </dsp:nvSpPr>
      <dsp:spPr>
        <a:xfrm rot="5400000">
          <a:off x="5504856" y="-2361633"/>
          <a:ext cx="584116" cy="5455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Quellcode (</a:t>
          </a:r>
          <a:r>
            <a:rPr lang="de-DE" sz="2500" kern="1200" dirty="0" err="1"/>
            <a:t>TypeScript</a:t>
          </a:r>
          <a:r>
            <a:rPr lang="de-DE" sz="2500" kern="1200" dirty="0"/>
            <a:t>, HTML, …)</a:t>
          </a:r>
        </a:p>
      </dsp:txBody>
      <dsp:txXfrm rot="-5400000">
        <a:off x="3068954" y="102783"/>
        <a:ext cx="5427406" cy="527088"/>
      </dsp:txXfrm>
    </dsp:sp>
    <dsp:sp modelId="{AAEB57CB-1119-45F9-BC8B-7176B9FCE2CA}">
      <dsp:nvSpPr>
        <dsp:cNvPr id="0" name=""/>
        <dsp:cNvSpPr/>
      </dsp:nvSpPr>
      <dsp:spPr>
        <a:xfrm>
          <a:off x="0" y="1254"/>
          <a:ext cx="3068955" cy="730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src</a:t>
          </a:r>
          <a:endParaRPr lang="de-DE" sz="2700" kern="1200" dirty="0"/>
        </a:p>
      </dsp:txBody>
      <dsp:txXfrm>
        <a:off x="35643" y="36897"/>
        <a:ext cx="2997669" cy="658859"/>
      </dsp:txXfrm>
    </dsp:sp>
    <dsp:sp modelId="{9C2268EE-BE88-48D9-98FC-E4247A4E061C}">
      <dsp:nvSpPr>
        <dsp:cNvPr id="0" name=""/>
        <dsp:cNvSpPr/>
      </dsp:nvSpPr>
      <dsp:spPr>
        <a:xfrm rot="5400000">
          <a:off x="5504856" y="-1594980"/>
          <a:ext cx="584116" cy="5455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 err="1"/>
            <a:t>Kompilate</a:t>
          </a:r>
          <a:endParaRPr lang="de-DE" sz="2500" kern="1200" dirty="0"/>
        </a:p>
      </dsp:txBody>
      <dsp:txXfrm rot="-5400000">
        <a:off x="3068954" y="869436"/>
        <a:ext cx="5427406" cy="527088"/>
      </dsp:txXfrm>
    </dsp:sp>
    <dsp:sp modelId="{04CFFDEB-8A86-420A-BD0F-0ADC778A21A0}">
      <dsp:nvSpPr>
        <dsp:cNvPr id="0" name=""/>
        <dsp:cNvSpPr/>
      </dsp:nvSpPr>
      <dsp:spPr>
        <a:xfrm>
          <a:off x="0" y="767907"/>
          <a:ext cx="3068955" cy="730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dist</a:t>
          </a:r>
          <a:endParaRPr lang="de-DE" sz="2700" kern="1200" dirty="0"/>
        </a:p>
      </dsp:txBody>
      <dsp:txXfrm>
        <a:off x="35643" y="803550"/>
        <a:ext cx="2997669" cy="658859"/>
      </dsp:txXfrm>
    </dsp:sp>
    <dsp:sp modelId="{DC6662D9-6B4C-453B-8DA9-B97752657A8D}">
      <dsp:nvSpPr>
        <dsp:cNvPr id="0" name=""/>
        <dsp:cNvSpPr/>
      </dsp:nvSpPr>
      <dsp:spPr>
        <a:xfrm rot="5400000">
          <a:off x="5504856" y="-828327"/>
          <a:ext cx="584116" cy="5455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Bibliotheken</a:t>
          </a:r>
        </a:p>
      </dsp:txBody>
      <dsp:txXfrm rot="-5400000">
        <a:off x="3068954" y="1636089"/>
        <a:ext cx="5427406" cy="527088"/>
      </dsp:txXfrm>
    </dsp:sp>
    <dsp:sp modelId="{935E39B5-7384-405F-A2E8-8E2A296819C4}">
      <dsp:nvSpPr>
        <dsp:cNvPr id="0" name=""/>
        <dsp:cNvSpPr/>
      </dsp:nvSpPr>
      <dsp:spPr>
        <a:xfrm>
          <a:off x="0" y="1534560"/>
          <a:ext cx="3068955" cy="730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node_modules</a:t>
          </a:r>
          <a:endParaRPr lang="de-DE" sz="2700" kern="1200" dirty="0"/>
        </a:p>
      </dsp:txBody>
      <dsp:txXfrm>
        <a:off x="35643" y="1570203"/>
        <a:ext cx="2997669" cy="658859"/>
      </dsp:txXfrm>
    </dsp:sp>
    <dsp:sp modelId="{02E85A0F-49B2-4879-ABA6-D37B218C8C49}">
      <dsp:nvSpPr>
        <dsp:cNvPr id="0" name=""/>
        <dsp:cNvSpPr/>
      </dsp:nvSpPr>
      <dsp:spPr>
        <a:xfrm rot="5400000">
          <a:off x="5504856" y="-61673"/>
          <a:ext cx="584116" cy="5455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Verweis auf Bibliotheken und Skripte</a:t>
          </a:r>
        </a:p>
      </dsp:txBody>
      <dsp:txXfrm rot="-5400000">
        <a:off x="3068954" y="2402743"/>
        <a:ext cx="5427406" cy="527088"/>
      </dsp:txXfrm>
    </dsp:sp>
    <dsp:sp modelId="{1CBA88A7-0BAB-4237-9F00-435CDED013E3}">
      <dsp:nvSpPr>
        <dsp:cNvPr id="0" name=""/>
        <dsp:cNvSpPr/>
      </dsp:nvSpPr>
      <dsp:spPr>
        <a:xfrm>
          <a:off x="0" y="2301213"/>
          <a:ext cx="3068955" cy="730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package.json</a:t>
          </a:r>
          <a:endParaRPr lang="de-DE" sz="2700" kern="1200" dirty="0"/>
        </a:p>
      </dsp:txBody>
      <dsp:txXfrm>
        <a:off x="35643" y="2336856"/>
        <a:ext cx="2997669" cy="658859"/>
      </dsp:txXfrm>
    </dsp:sp>
    <dsp:sp modelId="{CC3446BA-24E2-4B67-8459-7A6DAFC1ACB2}">
      <dsp:nvSpPr>
        <dsp:cNvPr id="0" name=""/>
        <dsp:cNvSpPr/>
      </dsp:nvSpPr>
      <dsp:spPr>
        <a:xfrm rot="5400000">
          <a:off x="5504856" y="672583"/>
          <a:ext cx="584116" cy="5455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Konfiguration für </a:t>
          </a:r>
          <a:r>
            <a:rPr lang="de-DE" sz="2500" kern="1200" dirty="0" err="1"/>
            <a:t>TypeScript</a:t>
          </a:r>
          <a:r>
            <a:rPr lang="de-DE" sz="2500" kern="1200" dirty="0"/>
            <a:t>-Compiler</a:t>
          </a:r>
        </a:p>
      </dsp:txBody>
      <dsp:txXfrm rot="-5400000">
        <a:off x="3068954" y="3136999"/>
        <a:ext cx="5427406" cy="527088"/>
      </dsp:txXfrm>
    </dsp:sp>
    <dsp:sp modelId="{BA1810F4-64D3-4310-A5F0-56E1D3A2E310}">
      <dsp:nvSpPr>
        <dsp:cNvPr id="0" name=""/>
        <dsp:cNvSpPr/>
      </dsp:nvSpPr>
      <dsp:spPr>
        <a:xfrm>
          <a:off x="0" y="3067866"/>
          <a:ext cx="3068955" cy="730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tsconfig.json</a:t>
          </a:r>
          <a:endParaRPr lang="de-DE" sz="2700" kern="1200" dirty="0"/>
        </a:p>
      </dsp:txBody>
      <dsp:txXfrm>
        <a:off x="35643" y="3103509"/>
        <a:ext cx="2997669" cy="658859"/>
      </dsp:txXfrm>
    </dsp:sp>
    <dsp:sp modelId="{74920176-007F-4A6B-9EEC-8B1294CAD973}">
      <dsp:nvSpPr>
        <dsp:cNvPr id="0" name=""/>
        <dsp:cNvSpPr/>
      </dsp:nvSpPr>
      <dsp:spPr>
        <a:xfrm rot="5400000">
          <a:off x="5504856" y="1471632"/>
          <a:ext cx="584116" cy="5455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Konfiguration für </a:t>
          </a:r>
          <a:r>
            <a:rPr lang="de-DE" sz="2500" kern="1200" dirty="0" err="1"/>
            <a:t>Bundler</a:t>
          </a:r>
          <a:r>
            <a:rPr lang="de-DE" sz="2500" kern="1200" dirty="0"/>
            <a:t> (</a:t>
          </a:r>
          <a:r>
            <a:rPr lang="de-DE" sz="2500" kern="1200" dirty="0" err="1"/>
            <a:t>webpack</a:t>
          </a:r>
          <a:r>
            <a:rPr lang="de-DE" sz="2500" kern="1200" dirty="0"/>
            <a:t>)</a:t>
          </a:r>
        </a:p>
      </dsp:txBody>
      <dsp:txXfrm rot="-5400000">
        <a:off x="3068954" y="3936048"/>
        <a:ext cx="5427406" cy="527088"/>
      </dsp:txXfrm>
    </dsp:sp>
    <dsp:sp modelId="{76E6EA29-771F-4441-8977-10A3759A2A50}">
      <dsp:nvSpPr>
        <dsp:cNvPr id="0" name=""/>
        <dsp:cNvSpPr/>
      </dsp:nvSpPr>
      <dsp:spPr>
        <a:xfrm>
          <a:off x="0" y="3834519"/>
          <a:ext cx="3068955" cy="730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webpack.config.js</a:t>
          </a:r>
        </a:p>
      </dsp:txBody>
      <dsp:txXfrm>
        <a:off x="35643" y="3870162"/>
        <a:ext cx="2997669" cy="658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E2D86-D775-41F8-8E93-6A730928BAB1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48937-6463-4E41-83FB-A2E6F36113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7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81750"/>
            <a:ext cx="2743200" cy="365125"/>
          </a:xfrm>
        </p:spPr>
        <p:txBody>
          <a:bodyPr/>
          <a:lstStyle/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3"/>
          <a:stretch>
            <a:fillRect/>
          </a:stretch>
        </p:blipFill>
        <p:spPr bwMode="auto">
          <a:xfrm>
            <a:off x="-3972825" y="3883494"/>
            <a:ext cx="279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54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1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44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4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33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2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9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6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77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EFA1-AD15-4B27-B532-C6DCBEB2A07D}" type="datetimeFigureOut">
              <a:rPr lang="de-DE" smtClean="0"/>
              <a:t>21.05.24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6ED5-1F0C-4C7B-A8E8-EDC9C442AED4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3"/>
          <a:stretch>
            <a:fillRect/>
          </a:stretch>
        </p:blipFill>
        <p:spPr bwMode="auto">
          <a:xfrm>
            <a:off x="4829269" y="6356350"/>
            <a:ext cx="279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7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5022" r="16977" b="-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413380" y="5193527"/>
            <a:ext cx="7834193" cy="126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70000"/>
              </a:lnSpc>
            </a:pPr>
            <a:r>
              <a:rPr lang="en-US" sz="4700" b="1" dirty="0" err="1"/>
              <a:t>Einführung</a:t>
            </a:r>
            <a:r>
              <a:rPr lang="en-US" sz="4700" b="1" dirty="0"/>
              <a:t> in </a:t>
            </a:r>
            <a:r>
              <a:rPr lang="en-US" sz="4700" b="1" dirty="0" err="1"/>
              <a:t>TypeScript</a:t>
            </a:r>
            <a:endParaRPr lang="de-DE" sz="4700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8665384" y="5062884"/>
            <a:ext cx="2974207" cy="1264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b="1"/>
              <a:t>Manfred Steyer</a:t>
            </a:r>
          </a:p>
          <a:p>
            <a:pPr algn="l"/>
            <a:r>
              <a:rPr lang="de-DE" sz="2000" b="1">
                <a:solidFill>
                  <a:schemeClr val="accent2"/>
                </a:solidFill>
              </a:rPr>
              <a:t>SOFTWARE</a:t>
            </a:r>
            <a:r>
              <a:rPr lang="de-DE" sz="2000" b="1" i="1"/>
              <a:t>architekt.at</a:t>
            </a:r>
            <a:endParaRPr lang="de-DE" sz="2000" b="1" i="1" dirty="0"/>
          </a:p>
        </p:txBody>
      </p:sp>
      <p:sp>
        <p:nvSpPr>
          <p:cNvPr id="9" name="Rechteck 8"/>
          <p:cNvSpPr/>
          <p:nvPr/>
        </p:nvSpPr>
        <p:spPr>
          <a:xfrm>
            <a:off x="4707172" y="6265628"/>
            <a:ext cx="3029447" cy="461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C:\temp\Twitter_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23" y="546025"/>
            <a:ext cx="400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/>
        </p:nvSpPr>
        <p:spPr>
          <a:xfrm>
            <a:off x="1299933" y="546025"/>
            <a:ext cx="1847429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de-DE" altLang="de-DE" sz="2000" b="1" i="1" dirty="0">
                <a:solidFill>
                  <a:schemeClr val="bg1"/>
                </a:solidFill>
              </a:rPr>
              <a:t> </a:t>
            </a:r>
            <a:r>
              <a:rPr lang="de-DE" altLang="de-DE" sz="2000" b="1" i="1" dirty="0" err="1">
                <a:solidFill>
                  <a:schemeClr val="bg1"/>
                </a:solidFill>
              </a:rPr>
              <a:t>ManfredSteyer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erstes Beispiel</a:t>
            </a:r>
          </a:p>
        </p:txBody>
      </p:sp>
      <p:sp>
        <p:nvSpPr>
          <p:cNvPr id="1433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D2F968B-A2AA-4410-8F13-6E36CE128B2A}" type="slidenum">
              <a:rPr lang="de-DE" altLang="de-DE" sz="1000"/>
              <a:pPr/>
              <a:t>10</a:t>
            </a:fld>
            <a:endParaRPr lang="de-DE" altLang="de-DE" sz="1000"/>
          </a:p>
        </p:txBody>
      </p:sp>
      <p:sp>
        <p:nvSpPr>
          <p:cNvPr id="56324" name="Rechteck 4"/>
          <p:cNvSpPr>
            <a:spLocks noChangeArrowheads="1"/>
          </p:cNvSpPr>
          <p:nvPr/>
        </p:nvSpPr>
        <p:spPr bwMode="auto">
          <a:xfrm>
            <a:off x="838200" y="1690688"/>
            <a:ext cx="8651875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 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trike="sngStrik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this.id = </a:t>
            </a:r>
            <a:r>
              <a:rPr lang="de-DE" altLang="de-DE" strike="sngStrik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trike="sngStrik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strike="sngStrike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b="1" strike="sngStrike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trike="sngStrik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trike="sngStrike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altLang="de-DE" b="1" strike="sngStrike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de-DE" altLang="de-DE" strike="sngStrik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de-DE" altLang="de-DE" strike="sngStrik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trike="sngStrik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double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von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datum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 ISO-Datum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1494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Ambiente Deklarationen</a:t>
            </a:r>
          </a:p>
        </p:txBody>
      </p:sp>
      <p:sp>
        <p:nvSpPr>
          <p:cNvPr id="7475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3AEBD201-8547-45B3-B5F8-7CB58B4ADCD4}" type="slidenum">
              <a:rPr lang="de-DE" altLang="de-DE" sz="1000"/>
              <a:pPr/>
              <a:t>100</a:t>
            </a:fld>
            <a:endParaRPr lang="de-DE" altLang="de-DE" sz="1000"/>
          </a:p>
        </p:txBody>
      </p:sp>
      <p:sp>
        <p:nvSpPr>
          <p:cNvPr id="74756" name="Rechteck 4"/>
          <p:cNvSpPr>
            <a:spLocks noChangeArrowheads="1"/>
          </p:cNvSpPr>
          <p:nvPr/>
        </p:nvSpPr>
        <p:spPr bwMode="auto">
          <a:xfrm>
            <a:off x="838200" y="1690688"/>
            <a:ext cx="85248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interface</a:t>
            </a:r>
            <a:r>
              <a:rPr lang="de-DE" altLang="de-DE" dirty="0"/>
              <a:t> </a:t>
            </a:r>
            <a:r>
              <a:rPr lang="de-DE" altLang="de-DE" dirty="0" err="1"/>
              <a:t>JQueryStatic</a:t>
            </a:r>
            <a:r>
              <a:rPr lang="de-DE" altLang="de-DE" dirty="0"/>
              <a:t> { </a:t>
            </a:r>
          </a:p>
          <a:p>
            <a:pPr eaLnBrk="1" hangingPunct="1"/>
            <a:r>
              <a:rPr lang="de-DE" altLang="de-DE" dirty="0"/>
              <a:t>    (</a:t>
            </a:r>
            <a:r>
              <a:rPr lang="de-DE" altLang="de-DE" dirty="0" err="1"/>
              <a:t>selector</a:t>
            </a:r>
            <a:r>
              <a:rPr lang="de-DE" altLang="de-DE" dirty="0"/>
              <a:t>: </a:t>
            </a:r>
            <a:r>
              <a:rPr lang="de-DE" altLang="de-DE" dirty="0" err="1">
                <a:solidFill>
                  <a:schemeClr val="tx2"/>
                </a:solidFill>
              </a:rPr>
              <a:t>string</a:t>
            </a:r>
            <a:r>
              <a:rPr lang="de-DE" altLang="de-DE" dirty="0"/>
              <a:t>): </a:t>
            </a:r>
            <a:r>
              <a:rPr lang="de-DE" altLang="de-DE" dirty="0" err="1"/>
              <a:t>JQuery</a:t>
            </a:r>
            <a:endParaRPr lang="de-DE" altLang="de-DE" dirty="0"/>
          </a:p>
          <a:p>
            <a:pPr eaLnBrk="1" hangingPunct="1"/>
            <a:r>
              <a:rPr lang="de-DE" altLang="de-DE" dirty="0"/>
              <a:t>} 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interface</a:t>
            </a:r>
            <a:r>
              <a:rPr lang="de-DE" altLang="de-DE" dirty="0"/>
              <a:t> </a:t>
            </a:r>
            <a:r>
              <a:rPr lang="de-DE" altLang="de-DE" dirty="0" err="1"/>
              <a:t>JQuery</a:t>
            </a:r>
            <a:r>
              <a:rPr lang="de-DE" altLang="de-DE" dirty="0"/>
              <a:t> {</a:t>
            </a:r>
          </a:p>
          <a:p>
            <a:pPr eaLnBrk="1" hangingPunct="1"/>
            <a:r>
              <a:rPr lang="de-DE" altLang="de-DE" dirty="0"/>
              <a:t>   </a:t>
            </a:r>
            <a:r>
              <a:rPr lang="de-DE" altLang="de-DE" dirty="0" err="1"/>
              <a:t>show</a:t>
            </a:r>
            <a:r>
              <a:rPr lang="de-DE" altLang="de-DE" dirty="0"/>
              <a:t>(</a:t>
            </a:r>
            <a:r>
              <a:rPr lang="de-DE" altLang="de-DE" dirty="0" err="1"/>
              <a:t>speed</a:t>
            </a:r>
            <a:r>
              <a:rPr lang="de-DE" altLang="de-DE" dirty="0"/>
              <a:t>?: </a:t>
            </a:r>
            <a:r>
              <a:rPr lang="de-DE" altLang="de-DE" dirty="0" err="1">
                <a:solidFill>
                  <a:schemeClr val="tx2"/>
                </a:solidFill>
              </a:rPr>
              <a:t>number</a:t>
            </a:r>
            <a:r>
              <a:rPr lang="de-DE" altLang="de-DE" dirty="0">
                <a:solidFill>
                  <a:schemeClr val="tx2"/>
                </a:solidFill>
              </a:rPr>
              <a:t> | </a:t>
            </a:r>
            <a:r>
              <a:rPr lang="de-DE" altLang="de-DE" dirty="0" err="1">
                <a:solidFill>
                  <a:schemeClr val="tx2"/>
                </a:solidFill>
              </a:rPr>
              <a:t>string</a:t>
            </a:r>
            <a:r>
              <a:rPr lang="de-DE" altLang="de-DE" dirty="0"/>
              <a:t>);</a:t>
            </a:r>
          </a:p>
          <a:p>
            <a:pPr eaLnBrk="1" hangingPunct="1"/>
            <a:r>
              <a:rPr lang="de-DE" altLang="de-DE" dirty="0"/>
              <a:t>   </a:t>
            </a:r>
            <a:r>
              <a:rPr lang="de-DE" altLang="de-DE" dirty="0" err="1"/>
              <a:t>hide</a:t>
            </a:r>
            <a:r>
              <a:rPr lang="de-DE" altLang="de-DE" dirty="0"/>
              <a:t>(</a:t>
            </a:r>
            <a:r>
              <a:rPr lang="de-DE" altLang="de-DE" dirty="0" err="1"/>
              <a:t>speed</a:t>
            </a:r>
            <a:r>
              <a:rPr lang="de-DE" altLang="de-DE" dirty="0"/>
              <a:t>?: </a:t>
            </a:r>
            <a:r>
              <a:rPr lang="de-DE" altLang="de-DE" dirty="0" err="1">
                <a:solidFill>
                  <a:schemeClr val="tx2"/>
                </a:solidFill>
              </a:rPr>
              <a:t>number</a:t>
            </a:r>
            <a:r>
              <a:rPr lang="de-DE" altLang="de-DE" dirty="0">
                <a:solidFill>
                  <a:schemeClr val="tx2"/>
                </a:solidFill>
              </a:rPr>
              <a:t> | </a:t>
            </a:r>
            <a:r>
              <a:rPr lang="de-DE" altLang="de-DE" dirty="0" err="1">
                <a:solidFill>
                  <a:schemeClr val="tx2"/>
                </a:solidFill>
              </a:rPr>
              <a:t>string</a:t>
            </a:r>
            <a:r>
              <a:rPr lang="de-DE" altLang="de-DE" dirty="0"/>
              <a:t>);</a:t>
            </a:r>
          </a:p>
          <a:p>
            <a:pPr eaLnBrk="1" hangingPunct="1"/>
            <a:r>
              <a:rPr lang="de-DE" altLang="de-DE" dirty="0"/>
              <a:t>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b="1" dirty="0" err="1">
                <a:solidFill>
                  <a:schemeClr val="tx2"/>
                </a:solidFill>
              </a:rPr>
              <a:t>declare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/>
              <a:t>let</a:t>
            </a:r>
            <a:r>
              <a:rPr lang="de-DE" altLang="de-DE" dirty="0"/>
              <a:t> $: </a:t>
            </a:r>
            <a:r>
              <a:rPr lang="de-DE" altLang="de-DE" dirty="0" err="1"/>
              <a:t>JQueryStatic</a:t>
            </a:r>
            <a:r>
              <a:rPr lang="de-DE" altLang="de-DE" dirty="0"/>
              <a:t>; 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$("#</a:t>
            </a:r>
            <a:r>
              <a:rPr lang="de-DE" altLang="de-DE" dirty="0" err="1"/>
              <a:t>someElement</a:t>
            </a:r>
            <a:r>
              <a:rPr lang="de-DE" altLang="de-DE" dirty="0"/>
              <a:t>").</a:t>
            </a:r>
            <a:r>
              <a:rPr lang="de-DE" altLang="de-DE" dirty="0" err="1"/>
              <a:t>show</a:t>
            </a:r>
            <a:r>
              <a:rPr lang="de-DE" altLang="de-D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89485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Ambiente Deklarationen</a:t>
            </a:r>
          </a:p>
        </p:txBody>
      </p:sp>
      <p:sp>
        <p:nvSpPr>
          <p:cNvPr id="7577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2400"/>
              <a:t>Zahlreiche Typings-Dateien (mit ambienten Deklarationen) online</a:t>
            </a:r>
          </a:p>
        </p:txBody>
      </p:sp>
      <p:sp>
        <p:nvSpPr>
          <p:cNvPr id="7578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E59423ED-4484-4C95-AC06-D64E681666E1}" type="slidenum">
              <a:rPr lang="de-DE" altLang="de-DE" sz="1000"/>
              <a:pPr/>
              <a:t>101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22290398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Installation jQuery + Typings</a:t>
            </a:r>
          </a:p>
        </p:txBody>
      </p:sp>
      <p:sp>
        <p:nvSpPr>
          <p:cNvPr id="768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npm install jquery --save</a:t>
            </a:r>
          </a:p>
          <a:p>
            <a:r>
              <a:rPr lang="de-DE" altLang="de-DE"/>
              <a:t>npm install @types/jquery --save-dev</a:t>
            </a:r>
          </a:p>
        </p:txBody>
      </p:sp>
      <p:sp>
        <p:nvSpPr>
          <p:cNvPr id="7680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07720B5-403C-4083-8870-EC34E5E454D8}" type="slidenum">
              <a:rPr lang="de-DE" altLang="de-DE" sz="1000"/>
              <a:pPr/>
              <a:t>102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15260792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DEMO</a:t>
            </a:r>
          </a:p>
        </p:txBody>
      </p:sp>
      <p:sp>
        <p:nvSpPr>
          <p:cNvPr id="7782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jQuery-based</a:t>
            </a:r>
            <a:r>
              <a:rPr lang="de-DE" altLang="de-DE" dirty="0"/>
              <a:t> UI</a:t>
            </a:r>
          </a:p>
        </p:txBody>
      </p:sp>
      <p:sp>
        <p:nvSpPr>
          <p:cNvPr id="7782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20709B7-3169-4FFD-B383-3BBA4F16B9EE}" type="slidenum">
              <a:rPr lang="de-DE" altLang="de-DE" sz="1000"/>
              <a:pPr/>
              <a:t>103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69637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erstes Beispiel</a:t>
            </a:r>
          </a:p>
        </p:txBody>
      </p:sp>
      <p:sp>
        <p:nvSpPr>
          <p:cNvPr id="1433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D2F968B-A2AA-4410-8F13-6E36CE128B2A}" type="slidenum">
              <a:rPr lang="de-DE" altLang="de-DE" sz="1000"/>
              <a:pPr/>
              <a:t>11</a:t>
            </a:fld>
            <a:endParaRPr lang="de-DE" altLang="de-DE" sz="1000"/>
          </a:p>
        </p:txBody>
      </p:sp>
      <p:sp>
        <p:nvSpPr>
          <p:cNvPr id="56324" name="Rechteck 4"/>
          <p:cNvSpPr>
            <a:spLocks noChangeArrowheads="1"/>
          </p:cNvSpPr>
          <p:nvPr/>
        </p:nvSpPr>
        <p:spPr bwMode="auto">
          <a:xfrm>
            <a:off x="838200" y="1690688"/>
            <a:ext cx="8651875" cy="28623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 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von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datum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 ISO-Datum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02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Access </a:t>
            </a:r>
            <a:r>
              <a:rPr lang="de-DE" altLang="de-DE" dirty="0" err="1"/>
              <a:t>Modifier</a:t>
            </a:r>
            <a:endParaRPr lang="de-DE" altLang="de-DE" dirty="0"/>
          </a:p>
        </p:txBody>
      </p:sp>
      <p:sp>
        <p:nvSpPr>
          <p:cNvPr id="3993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EAAF59AC-D9A2-4800-9B69-A1E2AEC35F4B}" type="slidenum">
              <a:rPr lang="de-DE" altLang="de-DE" sz="1000"/>
              <a:pPr/>
              <a:t>12</a:t>
            </a:fld>
            <a:endParaRPr lang="de-DE" altLang="de-DE" sz="1000"/>
          </a:p>
        </p:txBody>
      </p:sp>
      <p:graphicFrame>
        <p:nvGraphicFramePr>
          <p:cNvPr id="5" name="Diagramm 4"/>
          <p:cNvGraphicFramePr/>
          <p:nvPr/>
        </p:nvGraphicFramePr>
        <p:xfrm>
          <a:off x="1304081" y="1946675"/>
          <a:ext cx="9961078" cy="2865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A8173DE4-EA69-4DC3-9A3A-15E81F75DB37}"/>
              </a:ext>
            </a:extLst>
          </p:cNvPr>
          <p:cNvSpPr txBox="1"/>
          <p:nvPr/>
        </p:nvSpPr>
        <p:spPr>
          <a:xfrm>
            <a:off x="4765749" y="5190224"/>
            <a:ext cx="24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public </a:t>
            </a:r>
            <a:r>
              <a:rPr lang="en-US" sz="2400" dirty="0" err="1">
                <a:solidFill>
                  <a:srgbClr val="C00000"/>
                </a:solidFill>
              </a:rPr>
              <a:t>ist</a:t>
            </a:r>
            <a:r>
              <a:rPr lang="en-US" sz="2400" dirty="0">
                <a:solidFill>
                  <a:srgbClr val="C00000"/>
                </a:solidFill>
              </a:rPr>
              <a:t> standard</a:t>
            </a:r>
          </a:p>
        </p:txBody>
      </p:sp>
    </p:spTree>
    <p:extLst>
      <p:ext uri="{BB962C8B-B14F-4D97-AF65-F5344CB8AC3E}">
        <p14:creationId xmlns:p14="http://schemas.microsoft.com/office/powerpoint/2010/main" val="128111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05D7C3-759A-4405-AAA0-6C18D091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A7CE54-8B21-4197-ADA1-A66DE12E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37650D-784E-4D7E-A30A-B8058FFEB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EA2D4A-5662-4FCC-9BFB-F27C947D9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erstes Beispiel</a:t>
            </a:r>
          </a:p>
        </p:txBody>
      </p:sp>
      <p:sp>
        <p:nvSpPr>
          <p:cNvPr id="1433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D2F968B-A2AA-4410-8F13-6E36CE128B2A}" type="slidenum">
              <a:rPr lang="de-DE" altLang="de-DE" sz="1000"/>
              <a:pPr/>
              <a:t>13</a:t>
            </a:fld>
            <a:endParaRPr lang="de-DE" altLang="de-DE" sz="1000"/>
          </a:p>
        </p:txBody>
      </p:sp>
      <p:sp>
        <p:nvSpPr>
          <p:cNvPr id="56324" name="Rechteck 4"/>
          <p:cNvSpPr>
            <a:spLocks noChangeArrowheads="1"/>
          </p:cNvSpPr>
          <p:nvPr/>
        </p:nvSpPr>
        <p:spPr bwMode="auto">
          <a:xfrm>
            <a:off x="838200" y="1690688"/>
            <a:ext cx="8651875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flug-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manager.ts</a:t>
            </a:r>
            <a:endParaRPr lang="de-DE" altLang="de-DE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'./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>
              <a:defRPr/>
            </a:pPr>
            <a:endParaRPr lang="de-DE" altLang="de-DE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FlugManager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constructor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</a:rPr>
              <a:t>private </a:t>
            </a:r>
            <a:r>
              <a:rPr lang="de-DE" altLang="de-DE" dirty="0" err="1">
                <a:latin typeface="Consolas" panose="020B0609020204030204" pitchFamily="49" charset="0"/>
              </a:rPr>
              <a:t>cache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Array&lt;Flug&gt;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(von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Array&lt;Flug&gt;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[...] }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9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erstes Beispiel</a:t>
            </a:r>
          </a:p>
        </p:txBody>
      </p:sp>
      <p:sp>
        <p:nvSpPr>
          <p:cNvPr id="1433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D2F968B-A2AA-4410-8F13-6E36CE128B2A}" type="slidenum">
              <a:rPr lang="de-DE" altLang="de-DE" sz="1000"/>
              <a:pPr/>
              <a:t>14</a:t>
            </a:fld>
            <a:endParaRPr lang="de-DE" altLang="de-DE" sz="1000"/>
          </a:p>
        </p:txBody>
      </p:sp>
      <p:sp>
        <p:nvSpPr>
          <p:cNvPr id="56324" name="Rechteck 4"/>
          <p:cNvSpPr>
            <a:spLocks noChangeArrowheads="1"/>
          </p:cNvSpPr>
          <p:nvPr/>
        </p:nvSpPr>
        <p:spPr bwMode="auto">
          <a:xfrm>
            <a:off x="838200" y="1690688"/>
            <a:ext cx="8651875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flug-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manager.ts</a:t>
            </a:r>
            <a:endParaRPr lang="de-DE" altLang="de-DE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'./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>
              <a:defRPr/>
            </a:pPr>
            <a:endParaRPr lang="de-DE" altLang="de-DE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FlugManager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constructor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</a:rPr>
              <a:t>private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cache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Array&lt;Flug&gt;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(von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Array&lt;Flug&gt;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[...] }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this.cache.length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181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erstes Beispiel</a:t>
            </a:r>
          </a:p>
        </p:txBody>
      </p:sp>
      <p:sp>
        <p:nvSpPr>
          <p:cNvPr id="1433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D2F968B-A2AA-4410-8F13-6E36CE128B2A}" type="slidenum">
              <a:rPr lang="de-DE" altLang="de-DE" sz="1000"/>
              <a:pPr/>
              <a:t>15</a:t>
            </a:fld>
            <a:endParaRPr lang="de-DE" altLang="de-DE" sz="1000"/>
          </a:p>
        </p:txBody>
      </p:sp>
      <p:sp>
        <p:nvSpPr>
          <p:cNvPr id="56324" name="Rechteck 4"/>
          <p:cNvSpPr>
            <a:spLocks noChangeArrowheads="1"/>
          </p:cNvSpPr>
          <p:nvPr/>
        </p:nvSpPr>
        <p:spPr bwMode="auto">
          <a:xfrm>
            <a:off x="838200" y="1690688"/>
            <a:ext cx="8651875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flug-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manager.ts</a:t>
            </a:r>
            <a:endParaRPr lang="de-DE" altLang="de-DE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'./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>
              <a:defRPr/>
            </a:pPr>
            <a:endParaRPr lang="de-DE" altLang="de-DE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FlugManager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constructor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</a:rPr>
              <a:t>private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cache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Array&lt;Flug&gt;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(von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Array&lt;Flug&gt;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[...] }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this.cache.length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flights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this.cache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flights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(c: Flug[])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.cache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c; }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1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erstes Beispiel</a:t>
            </a:r>
          </a:p>
        </p:txBody>
      </p:sp>
      <p:sp>
        <p:nvSpPr>
          <p:cNvPr id="1433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D2F968B-A2AA-4410-8F13-6E36CE128B2A}" type="slidenum">
              <a:rPr lang="de-DE" altLang="de-DE" sz="1000"/>
              <a:pPr/>
              <a:t>16</a:t>
            </a:fld>
            <a:endParaRPr lang="de-DE" altLang="de-DE" sz="1000"/>
          </a:p>
        </p:txBody>
      </p:sp>
      <p:sp>
        <p:nvSpPr>
          <p:cNvPr id="56324" name="Rechteck 4"/>
          <p:cNvSpPr>
            <a:spLocks noChangeArrowheads="1"/>
          </p:cNvSpPr>
          <p:nvPr/>
        </p:nvSpPr>
        <p:spPr bwMode="auto">
          <a:xfrm>
            <a:off x="838200" y="1690688"/>
            <a:ext cx="8651875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flug-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manager.ts</a:t>
            </a:r>
            <a:endParaRPr lang="de-DE" altLang="de-DE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'./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>
              <a:defRPr/>
            </a:pPr>
            <a:endParaRPr lang="de-DE" altLang="de-DE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FlugManager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constructor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</a:rPr>
              <a:t>private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cache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Array&lt;Flug&gt;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(von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Array&lt;Flug&gt;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[...] }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this.cache.length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flights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Flug[]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this.cache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flights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(c: Flug[])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void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.cache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c; }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05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erstes Beispiel</a:t>
            </a:r>
          </a:p>
        </p:txBody>
      </p:sp>
      <p:sp>
        <p:nvSpPr>
          <p:cNvPr id="15363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17E3DCD-E995-4783-A2AB-D67691701342}" type="slidenum">
              <a:rPr lang="de-DE" altLang="de-DE" sz="1000"/>
              <a:pPr/>
              <a:t>17</a:t>
            </a:fld>
            <a:endParaRPr lang="de-DE" altLang="de-DE" sz="1000"/>
          </a:p>
        </p:txBody>
      </p:sp>
      <p:sp>
        <p:nvSpPr>
          <p:cNvPr id="56324" name="Rechteck 4"/>
          <p:cNvSpPr>
            <a:spLocks noChangeArrowheads="1"/>
          </p:cNvSpPr>
          <p:nvPr/>
        </p:nvSpPr>
        <p:spPr bwMode="auto">
          <a:xfrm>
            <a:off x="838200" y="1690688"/>
            <a:ext cx="10185400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main.ts</a:t>
            </a:r>
            <a:endParaRPr lang="de-DE" altLang="de-DE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FlugManager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'./flug-manager';</a:t>
            </a: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'./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let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cache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Flug[] = [ 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Flug(…),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Flug(…)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let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FlugManager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cache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let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fluege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fm.search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("Graz", "Hamburg");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console.debug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fluege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121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Vererbung</a:t>
            </a:r>
          </a:p>
        </p:txBody>
      </p:sp>
      <p:sp>
        <p:nvSpPr>
          <p:cNvPr id="1638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4987C630-5A92-4DD7-BD6C-C6D45E0BF455}" type="slidenum">
              <a:rPr lang="de-DE" altLang="de-DE" sz="1000"/>
              <a:pPr/>
              <a:t>18</a:t>
            </a:fld>
            <a:endParaRPr lang="de-DE" altLang="de-DE" sz="1000"/>
          </a:p>
        </p:txBody>
      </p:sp>
      <p:sp>
        <p:nvSpPr>
          <p:cNvPr id="22532" name="Rechteck 4"/>
          <p:cNvSpPr>
            <a:spLocks noChangeArrowheads="1"/>
          </p:cNvSpPr>
          <p:nvPr/>
        </p:nvSpPr>
        <p:spPr bwMode="auto">
          <a:xfrm>
            <a:off x="838200" y="1690688"/>
            <a:ext cx="8272463" cy="4094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export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class</a:t>
            </a:r>
            <a:r>
              <a:rPr lang="de-DE" alt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ExtendedFlugManager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extends</a:t>
            </a:r>
            <a:r>
              <a:rPr lang="de-DE" alt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FlugManager</a:t>
            </a:r>
            <a:r>
              <a:rPr lang="de-DE" altLang="de-DE" dirty="0">
                <a:latin typeface="Consolas" panose="020B0609020204030204" pitchFamily="49" charset="0"/>
              </a:rPr>
              <a:t> {</a:t>
            </a:r>
          </a:p>
          <a:p>
            <a:pPr eaLnBrk="1" hangingPunct="1">
              <a:defRPr/>
            </a:pPr>
            <a:endParaRPr lang="de-DE" altLang="de-DE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constructor</a:t>
            </a:r>
            <a:r>
              <a:rPr lang="de-DE" altLang="de-DE" dirty="0">
                <a:latin typeface="Consolas" panose="020B0609020204030204" pitchFamily="49" charset="0"/>
              </a:rPr>
              <a:t>(</a:t>
            </a:r>
            <a:r>
              <a:rPr lang="de-DE" altLang="de-DE" dirty="0" err="1">
                <a:latin typeface="Consolas" panose="020B0609020204030204" pitchFamily="49" charset="0"/>
              </a:rPr>
              <a:t>cache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Array&lt;Flug&gt;</a:t>
            </a:r>
            <a:r>
              <a:rPr lang="de-DE" altLang="de-DE" dirty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</a:rPr>
              <a:t>        super</a:t>
            </a:r>
            <a:r>
              <a:rPr lang="de-DE" altLang="de-DE" dirty="0">
                <a:latin typeface="Consolas" panose="020B0609020204030204" pitchFamily="49" charset="0"/>
              </a:rPr>
              <a:t>(</a:t>
            </a:r>
            <a:r>
              <a:rPr lang="de-DE" altLang="de-DE" dirty="0" err="1">
                <a:latin typeface="Consolas" panose="020B0609020204030204" pitchFamily="49" charset="0"/>
              </a:rPr>
              <a:t>cache</a:t>
            </a:r>
            <a:r>
              <a:rPr lang="de-DE" altLang="de-DE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defRPr/>
            </a:pPr>
            <a:r>
              <a:rPr lang="de-DE" altLang="de-DE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endParaRPr lang="de-DE" altLang="de-DE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de-DE" altLang="de-D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Überschreiben</a:t>
            </a:r>
          </a:p>
          <a:p>
            <a:pPr eaLnBrk="1" hangingPunct="1">
              <a:defRPr/>
            </a:pPr>
            <a:r>
              <a:rPr lang="de-DE" altLang="de-DE" dirty="0">
                <a:latin typeface="Consolas" panose="020B0609020204030204" pitchFamily="49" charset="0"/>
              </a:rPr>
              <a:t>    </a:t>
            </a:r>
            <a:r>
              <a:rPr lang="de-DE" altLang="de-DE" dirty="0" err="1">
                <a:latin typeface="Consolas" panose="020B0609020204030204" pitchFamily="49" charset="0"/>
              </a:rPr>
              <a:t>search</a:t>
            </a:r>
            <a:r>
              <a:rPr lang="de-DE" altLang="de-DE" dirty="0">
                <a:latin typeface="Consolas" panose="020B0609020204030204" pitchFamily="49" charset="0"/>
              </a:rPr>
              <a:t>() {  </a:t>
            </a:r>
          </a:p>
          <a:p>
            <a:pPr eaLnBrk="1" hangingPunct="1">
              <a:defRPr/>
            </a:pPr>
            <a:r>
              <a:rPr lang="de-DE" altLang="de-DE" dirty="0">
                <a:latin typeface="Consolas" panose="020B0609020204030204" pitchFamily="49" charset="0"/>
              </a:rPr>
              <a:t>        […]</a:t>
            </a:r>
          </a:p>
          <a:p>
            <a:pPr eaLnBrk="1" hangingPunct="1">
              <a:defRPr/>
            </a:pP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return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super</a:t>
            </a:r>
            <a:r>
              <a:rPr lang="de-DE" altLang="de-DE" dirty="0" err="1">
                <a:latin typeface="Consolas" panose="020B0609020204030204" pitchFamily="49" charset="0"/>
              </a:rPr>
              <a:t>.search</a:t>
            </a:r>
            <a:r>
              <a:rPr lang="de-DE" altLang="de-DE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defRPr/>
            </a:pPr>
            <a:r>
              <a:rPr lang="de-DE" altLang="de-DE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de-DE" altLang="de-DE" dirty="0">
                <a:latin typeface="Consolas" panose="020B0609020204030204" pitchFamily="49" charset="0"/>
              </a:rPr>
              <a:t>        </a:t>
            </a:r>
          </a:p>
          <a:p>
            <a:pPr eaLnBrk="1" hangingPunct="1">
              <a:defRPr/>
            </a:pPr>
            <a:r>
              <a:rPr lang="de-DE" alt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Geschweifte Klammer rechts 1"/>
          <p:cNvSpPr/>
          <p:nvPr/>
        </p:nvSpPr>
        <p:spPr>
          <a:xfrm>
            <a:off x="7228114" y="2313992"/>
            <a:ext cx="105747" cy="1001486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26693" y="2491569"/>
            <a:ext cx="4061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Kann auch entfallen: Kein Konstruktor =&gt; </a:t>
            </a:r>
          </a:p>
          <a:p>
            <a:r>
              <a:rPr lang="de-DE" dirty="0">
                <a:solidFill>
                  <a:srgbClr val="C00000"/>
                </a:solidFill>
              </a:rPr>
              <a:t>Konstruktor wird geerbt</a:t>
            </a:r>
          </a:p>
        </p:txBody>
      </p:sp>
    </p:spTree>
    <p:extLst>
      <p:ext uri="{BB962C8B-B14F-4D97-AF65-F5344CB8AC3E}">
        <p14:creationId xmlns:p14="http://schemas.microsoft.com/office/powerpoint/2010/main" val="28502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DEMO</a:t>
            </a:r>
          </a:p>
        </p:txBody>
      </p:sp>
      <p:sp>
        <p:nvSpPr>
          <p:cNvPr id="2560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2560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361804BB-C434-4ADD-A117-C5E4698882C5}" type="slidenum">
              <a:rPr lang="de-DE" altLang="de-DE" sz="1000"/>
              <a:pPr/>
              <a:t>19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202637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Überblick zu </a:t>
            </a:r>
            <a:r>
              <a:rPr lang="de-DE" dirty="0" err="1"/>
              <a:t>TypeScript</a:t>
            </a:r>
            <a:endParaRPr lang="de-DE" dirty="0"/>
          </a:p>
          <a:p>
            <a:r>
              <a:rPr lang="de-DE" dirty="0"/>
              <a:t>Ein erstes Beispiel</a:t>
            </a:r>
          </a:p>
          <a:p>
            <a:r>
              <a:rPr lang="de-DE" dirty="0"/>
              <a:t>Projektsetup (JavaScript-</a:t>
            </a:r>
            <a:r>
              <a:rPr lang="de-DE" dirty="0" err="1"/>
              <a:t>Ecosystem</a:t>
            </a:r>
            <a:r>
              <a:rPr lang="de-DE" dirty="0"/>
              <a:t>)</a:t>
            </a:r>
          </a:p>
          <a:p>
            <a:r>
              <a:rPr lang="de-DE" dirty="0"/>
              <a:t>Weitere Details</a:t>
            </a:r>
          </a:p>
        </p:txBody>
      </p:sp>
    </p:spTree>
    <p:extLst>
      <p:ext uri="{BB962C8B-B14F-4D97-AF65-F5344CB8AC3E}">
        <p14:creationId xmlns:p14="http://schemas.microsoft.com/office/powerpoint/2010/main" val="206749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Betrachten Sie das gezeigte Beispiel</a:t>
            </a:r>
          </a:p>
          <a:p>
            <a:r>
              <a:rPr lang="de-DE" dirty="0"/>
              <a:t>Erstellen Sie ein analoges Beispiel zum Verwalten von Passagieren</a:t>
            </a:r>
          </a:p>
          <a:p>
            <a:r>
              <a:rPr lang="de-DE" dirty="0"/>
              <a:t>Verwenden Sie dazu das </a:t>
            </a:r>
            <a:r>
              <a:rPr lang="de-DE" dirty="0" err="1"/>
              <a:t>Starterkit</a:t>
            </a:r>
            <a:r>
              <a:rPr lang="de-DE" dirty="0"/>
              <a:t> in den Unterlagen</a:t>
            </a:r>
          </a:p>
          <a:p>
            <a:pPr lvl="1"/>
            <a:r>
              <a:rPr lang="de-DE" dirty="0"/>
              <a:t>Start: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DE" dirty="0"/>
          </a:p>
          <a:p>
            <a:pPr lvl="1"/>
            <a:r>
              <a:rPr lang="de-DE" dirty="0"/>
              <a:t>Kompilieren in Visual Studio Code: STRG+SHIFT+B</a:t>
            </a:r>
          </a:p>
        </p:txBody>
      </p:sp>
    </p:spTree>
    <p:extLst>
      <p:ext uri="{BB962C8B-B14F-4D97-AF65-F5344CB8AC3E}">
        <p14:creationId xmlns:p14="http://schemas.microsoft.com/office/powerpoint/2010/main" val="175446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2560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  <p:txBody>
          <a:bodyPr/>
          <a:lstStyle/>
          <a:p>
            <a:endParaRPr lang="en-DE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Projektsetup und Ecosystem</a:t>
            </a:r>
          </a:p>
        </p:txBody>
      </p:sp>
      <p:sp>
        <p:nvSpPr>
          <p:cNvPr id="25603" name="Textplatzhalt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altLang="de-DE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60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04672" y="6356350"/>
            <a:ext cx="411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Page </a:t>
            </a:r>
            <a:r>
              <a:rPr lang="en-US" altLang="de-DE"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</a:t>
            </a:r>
            <a:r>
              <a:rPr lang="en-US" altLang="de-DE"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fld id="{361804BB-C434-4ADD-A117-C5E4698882C5}" type="slidenum">
              <a:rPr lang="en-US" altLang="de-DE"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/>
              <a:t>21</a:t>
            </a:fld>
            <a:endParaRPr lang="en-US" altLang="de-DE" sz="1200" kern="120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59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Typische Projektstruktur</a:t>
            </a:r>
          </a:p>
        </p:txBody>
      </p:sp>
      <p:sp>
        <p:nvSpPr>
          <p:cNvPr id="8601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BBCDAE7-498A-4E2F-95D6-B552EE12950C}" type="slidenum">
              <a:rPr lang="de-DE" altLang="de-DE" sz="1000"/>
              <a:pPr/>
              <a:t>22</a:t>
            </a:fld>
            <a:endParaRPr lang="de-DE" altLang="de-DE" sz="1000"/>
          </a:p>
        </p:txBody>
      </p:sp>
      <p:graphicFrame>
        <p:nvGraphicFramePr>
          <p:cNvPr id="5" name="Diagramm 4"/>
          <p:cNvGraphicFramePr/>
          <p:nvPr/>
        </p:nvGraphicFramePr>
        <p:xfrm>
          <a:off x="1781570" y="1570909"/>
          <a:ext cx="8524875" cy="4565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57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880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en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2" b="15777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defRPr/>
            </a:pPr>
            <a:r>
              <a:rPr lang="en-US"/>
              <a:t>Webpack</a:t>
            </a:r>
          </a:p>
        </p:txBody>
      </p:sp>
      <p:sp>
        <p:nvSpPr>
          <p:cNvPr id="88067" name="Textplatzhalter 2"/>
          <p:cNvSpPr>
            <a:spLocks noGrp="1"/>
          </p:cNvSpPr>
          <p:nvPr>
            <p:ph type="body"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de-DE">
              <a:solidFill>
                <a:schemeClr val="tx1"/>
              </a:solidFill>
            </a:endParaRPr>
          </a:p>
        </p:txBody>
      </p:sp>
      <p:sp>
        <p:nvSpPr>
          <p:cNvPr id="8806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de-DE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Page </a:t>
            </a:r>
            <a:r>
              <a:rPr lang="en-US" altLang="de-DE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</a:t>
            </a:r>
            <a:r>
              <a:rPr lang="en-US" altLang="de-DE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fld id="{4E43BC37-003A-409F-B84F-70C72D3A1AC1}" type="slidenum">
              <a:rPr lang="en-US" altLang="de-DE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ctr">
                <a:defRPr/>
              </a:pPr>
              <a:t>23</a:t>
            </a:fld>
            <a:endParaRPr lang="en-US" altLang="de-DE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50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Was ist Webpack?</a:t>
            </a:r>
          </a:p>
        </p:txBody>
      </p:sp>
      <p:sp>
        <p:nvSpPr>
          <p:cNvPr id="890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de-DE" sz="2400" dirty="0"/>
              <a:t>Build-Tool, Bundling-</a:t>
            </a:r>
            <a:r>
              <a:rPr lang="en-US" altLang="de-DE" sz="2400" dirty="0" err="1"/>
              <a:t>Lösung</a:t>
            </a:r>
            <a:endParaRPr lang="en-US" altLang="de-DE" sz="2400" dirty="0"/>
          </a:p>
          <a:p>
            <a:pPr>
              <a:defRPr/>
            </a:pPr>
            <a:r>
              <a:rPr lang="en-US" altLang="de-DE" sz="2400" dirty="0"/>
              <a:t>Schnell</a:t>
            </a:r>
          </a:p>
          <a:p>
            <a:pPr>
              <a:defRPr/>
            </a:pPr>
            <a:r>
              <a:rPr lang="en-US" altLang="de-DE" sz="2400" dirty="0"/>
              <a:t>De-facto Standard </a:t>
            </a:r>
          </a:p>
          <a:p>
            <a:pPr lvl="1">
              <a:defRPr/>
            </a:pPr>
            <a:r>
              <a:rPr lang="en-US" altLang="de-DE" dirty="0"/>
              <a:t>(Angular CLI, React, Angular)</a:t>
            </a:r>
          </a:p>
          <a:p>
            <a:pPr>
              <a:defRPr/>
            </a:pPr>
            <a:r>
              <a:rPr lang="en-US" altLang="de-DE" sz="2400" dirty="0" err="1"/>
              <a:t>Deklarativ</a:t>
            </a:r>
            <a:r>
              <a:rPr lang="en-US" altLang="de-DE" sz="2400" dirty="0"/>
              <a:t> </a:t>
            </a:r>
            <a:r>
              <a:rPr lang="en-US" altLang="de-DE" sz="2400" dirty="0" err="1"/>
              <a:t>anstatt</a:t>
            </a:r>
            <a:r>
              <a:rPr lang="en-US" altLang="de-DE" sz="2400" dirty="0"/>
              <a:t> </a:t>
            </a:r>
            <a:r>
              <a:rPr lang="en-US" altLang="de-DE" sz="2400" dirty="0" err="1"/>
              <a:t>imperativ</a:t>
            </a:r>
            <a:endParaRPr lang="en-US" altLang="de-DE" sz="2400" dirty="0"/>
          </a:p>
          <a:p>
            <a:pPr>
              <a:defRPr/>
            </a:pPr>
            <a:r>
              <a:rPr lang="en-US" altLang="de-DE" sz="2400" dirty="0" err="1"/>
              <a:t>Unterstützt</a:t>
            </a:r>
            <a:r>
              <a:rPr lang="en-US" altLang="de-DE" sz="2400" dirty="0"/>
              <a:t> Node-</a:t>
            </a:r>
            <a:r>
              <a:rPr lang="en-US" altLang="de-DE" sz="2400" dirty="0" err="1"/>
              <a:t>Pakete</a:t>
            </a:r>
            <a:r>
              <a:rPr lang="en-US" altLang="de-DE" sz="2400" dirty="0"/>
              <a:t> </a:t>
            </a:r>
            <a:r>
              <a:rPr lang="en-US" altLang="de-DE" sz="1800" dirty="0"/>
              <a:t>(</a:t>
            </a:r>
            <a:r>
              <a:rPr lang="en-US" altLang="de-DE" sz="1800" dirty="0">
                <a:sym typeface="Wingdings" panose="05000000000000000000" pitchFamily="2" charset="2"/>
              </a:rPr>
              <a:t> </a:t>
            </a:r>
            <a:r>
              <a:rPr lang="en-US" altLang="de-DE" sz="1800" dirty="0" err="1">
                <a:sym typeface="Wingdings" panose="05000000000000000000" pitchFamily="2" charset="2"/>
              </a:rPr>
              <a:t>defacto</a:t>
            </a:r>
            <a:r>
              <a:rPr lang="en-US" altLang="de-DE" sz="1800" dirty="0">
                <a:sym typeface="Wingdings" panose="05000000000000000000" pitchFamily="2" charset="2"/>
              </a:rPr>
              <a:t> Standard)</a:t>
            </a:r>
          </a:p>
          <a:p>
            <a:pPr marL="0" indent="0">
              <a:buNone/>
              <a:defRPr/>
            </a:pPr>
            <a:endParaRPr lang="en-US" altLang="de-DE" sz="2400" dirty="0"/>
          </a:p>
        </p:txBody>
      </p:sp>
      <p:sp>
        <p:nvSpPr>
          <p:cNvPr id="8909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A2333E2B-8078-4EED-9716-411FD1AB0476}" type="slidenum">
              <a:rPr lang="de-DE" altLang="de-DE" sz="1000"/>
              <a:pPr/>
              <a:t>24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4283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Webpack</a:t>
            </a:r>
          </a:p>
        </p:txBody>
      </p:sp>
      <p:sp>
        <p:nvSpPr>
          <p:cNvPr id="9011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DBF0C685-8B8D-46AF-A391-5EE9F97A7824}" type="slidenum">
              <a:rPr lang="de-DE" altLang="de-DE" sz="1000"/>
              <a:pPr/>
              <a:t>25</a:t>
            </a:fld>
            <a:endParaRPr lang="de-DE" altLang="de-DE" sz="1000"/>
          </a:p>
        </p:txBody>
      </p:sp>
      <p:pic>
        <p:nvPicPr>
          <p:cNvPr id="90116" name="Picture 2" descr="web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4" y="2024063"/>
            <a:ext cx="47339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Abgerundetes Rechteck 5"/>
          <p:cNvSpPr>
            <a:spLocks noChangeArrowheads="1"/>
          </p:cNvSpPr>
          <p:nvPr/>
        </p:nvSpPr>
        <p:spPr bwMode="auto">
          <a:xfrm>
            <a:off x="6804025" y="1597025"/>
            <a:ext cx="927100" cy="566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>
                <a:solidFill>
                  <a:schemeClr val="bg1"/>
                </a:solidFill>
              </a:rPr>
              <a:t>File A</a:t>
            </a:r>
          </a:p>
        </p:txBody>
      </p:sp>
      <p:sp>
        <p:nvSpPr>
          <p:cNvPr id="90118" name="Abgerundetes Rechteck 7"/>
          <p:cNvSpPr>
            <a:spLocks noChangeArrowheads="1"/>
          </p:cNvSpPr>
          <p:nvPr/>
        </p:nvSpPr>
        <p:spPr bwMode="auto">
          <a:xfrm>
            <a:off x="8243889" y="1019175"/>
            <a:ext cx="928687" cy="566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>
                <a:solidFill>
                  <a:schemeClr val="bg1"/>
                </a:solidFill>
              </a:rPr>
              <a:t>File B</a:t>
            </a:r>
          </a:p>
        </p:txBody>
      </p:sp>
      <p:sp>
        <p:nvSpPr>
          <p:cNvPr id="90119" name="Abgerundetes Rechteck 8"/>
          <p:cNvSpPr>
            <a:spLocks noChangeArrowheads="1"/>
          </p:cNvSpPr>
          <p:nvPr/>
        </p:nvSpPr>
        <p:spPr bwMode="auto">
          <a:xfrm>
            <a:off x="8243889" y="2052639"/>
            <a:ext cx="928687" cy="5667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>
                <a:solidFill>
                  <a:schemeClr val="bg1"/>
                </a:solidFill>
              </a:rPr>
              <a:t>File C</a:t>
            </a:r>
          </a:p>
        </p:txBody>
      </p:sp>
      <p:sp>
        <p:nvSpPr>
          <p:cNvPr id="90120" name="Abgerundetes Rechteck 9"/>
          <p:cNvSpPr>
            <a:spLocks noChangeArrowheads="1"/>
          </p:cNvSpPr>
          <p:nvPr/>
        </p:nvSpPr>
        <p:spPr bwMode="auto">
          <a:xfrm>
            <a:off x="6804025" y="4313239"/>
            <a:ext cx="927100" cy="5667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>
                <a:solidFill>
                  <a:schemeClr val="bg1"/>
                </a:solidFill>
              </a:rPr>
              <a:t>File D</a:t>
            </a:r>
          </a:p>
        </p:txBody>
      </p:sp>
      <p:sp>
        <p:nvSpPr>
          <p:cNvPr id="90121" name="Abgerundetes Rechteck 10"/>
          <p:cNvSpPr>
            <a:spLocks noChangeArrowheads="1"/>
          </p:cNvSpPr>
          <p:nvPr/>
        </p:nvSpPr>
        <p:spPr bwMode="auto">
          <a:xfrm>
            <a:off x="8243889" y="4313239"/>
            <a:ext cx="928687" cy="5667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>
                <a:solidFill>
                  <a:schemeClr val="bg1"/>
                </a:solidFill>
              </a:rPr>
              <a:t>File E</a:t>
            </a:r>
          </a:p>
        </p:txBody>
      </p:sp>
      <p:cxnSp>
        <p:nvCxnSpPr>
          <p:cNvPr id="90122" name="Gerade Verbindung mit Pfeil 11"/>
          <p:cNvCxnSpPr>
            <a:cxnSpLocks noChangeShapeType="1"/>
            <a:stCxn id="90117" idx="3"/>
            <a:endCxn id="90118" idx="1"/>
          </p:cNvCxnSpPr>
          <p:nvPr/>
        </p:nvCxnSpPr>
        <p:spPr bwMode="auto">
          <a:xfrm flipV="1">
            <a:off x="7731126" y="1301750"/>
            <a:ext cx="512763" cy="577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3" name="Gerade Verbindung mit Pfeil 13"/>
          <p:cNvCxnSpPr>
            <a:cxnSpLocks noChangeShapeType="1"/>
            <a:stCxn id="90117" idx="3"/>
            <a:endCxn id="90119" idx="1"/>
          </p:cNvCxnSpPr>
          <p:nvPr/>
        </p:nvCxnSpPr>
        <p:spPr bwMode="auto">
          <a:xfrm>
            <a:off x="7731126" y="1879601"/>
            <a:ext cx="512763" cy="455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4" name="Gerade Verbindung mit Pfeil 15"/>
          <p:cNvCxnSpPr>
            <a:cxnSpLocks noChangeShapeType="1"/>
            <a:stCxn id="90120" idx="3"/>
          </p:cNvCxnSpPr>
          <p:nvPr/>
        </p:nvCxnSpPr>
        <p:spPr bwMode="auto">
          <a:xfrm>
            <a:off x="7731126" y="4595813"/>
            <a:ext cx="5127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5" name="Gerade Verbindung mit Pfeil 17"/>
          <p:cNvCxnSpPr>
            <a:cxnSpLocks noChangeShapeType="1"/>
            <a:endCxn id="90117" idx="1"/>
          </p:cNvCxnSpPr>
          <p:nvPr/>
        </p:nvCxnSpPr>
        <p:spPr bwMode="auto">
          <a:xfrm flipV="1">
            <a:off x="3932239" y="1879601"/>
            <a:ext cx="2871787" cy="904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6" name="Gerade Verbindung mit Pfeil 19"/>
          <p:cNvCxnSpPr>
            <a:cxnSpLocks noChangeShapeType="1"/>
            <a:endCxn id="90120" idx="1"/>
          </p:cNvCxnSpPr>
          <p:nvPr/>
        </p:nvCxnSpPr>
        <p:spPr bwMode="auto">
          <a:xfrm>
            <a:off x="3932239" y="3632201"/>
            <a:ext cx="2871787" cy="963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4378326" y="1185863"/>
            <a:ext cx="1552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b="1">
                <a:solidFill>
                  <a:srgbClr val="C00000"/>
                </a:solidFill>
              </a:rPr>
              <a:t>Entry Point</a:t>
            </a:r>
          </a:p>
        </p:txBody>
      </p:sp>
      <p:cxnSp>
        <p:nvCxnSpPr>
          <p:cNvPr id="27" name="Gerade Verbindung mit Pfeil 26"/>
          <p:cNvCxnSpPr>
            <a:cxnSpLocks noChangeShapeType="1"/>
            <a:stCxn id="25" idx="2"/>
          </p:cNvCxnSpPr>
          <p:nvPr/>
        </p:nvCxnSpPr>
        <p:spPr bwMode="auto">
          <a:xfrm>
            <a:off x="5154613" y="1585914"/>
            <a:ext cx="946150" cy="293687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Gerade Verbindung mit Pfeil 28"/>
          <p:cNvCxnSpPr>
            <a:cxnSpLocks noChangeShapeType="1"/>
            <a:stCxn id="25" idx="2"/>
          </p:cNvCxnSpPr>
          <p:nvPr/>
        </p:nvCxnSpPr>
        <p:spPr bwMode="auto">
          <a:xfrm>
            <a:off x="5154614" y="1585914"/>
            <a:ext cx="473075" cy="2554287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Ellipse 29"/>
          <p:cNvSpPr>
            <a:spLocks noChangeArrowheads="1"/>
          </p:cNvSpPr>
          <p:nvPr/>
        </p:nvSpPr>
        <p:spPr bwMode="auto">
          <a:xfrm>
            <a:off x="6403976" y="682625"/>
            <a:ext cx="3668713" cy="2370138"/>
          </a:xfrm>
          <a:prstGeom prst="ellipse">
            <a:avLst/>
          </a:prstGeom>
          <a:noFill/>
          <a:ln w="2857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32" name="Ellipse 31"/>
          <p:cNvSpPr>
            <a:spLocks noChangeArrowheads="1"/>
          </p:cNvSpPr>
          <p:nvPr/>
        </p:nvSpPr>
        <p:spPr bwMode="auto">
          <a:xfrm>
            <a:off x="6403976" y="3405188"/>
            <a:ext cx="3668713" cy="2368550"/>
          </a:xfrm>
          <a:prstGeom prst="ellipse">
            <a:avLst/>
          </a:prstGeom>
          <a:noFill/>
          <a:ln w="2857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6986588" y="2316163"/>
            <a:ext cx="105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b="1">
                <a:solidFill>
                  <a:srgbClr val="C00000"/>
                </a:solidFill>
              </a:rPr>
              <a:t>Bundle</a:t>
            </a:r>
          </a:p>
        </p:txBody>
      </p:sp>
      <p:sp>
        <p:nvSpPr>
          <p:cNvPr id="35" name="Textfeld 34"/>
          <p:cNvSpPr txBox="1">
            <a:spLocks noChangeArrowheads="1"/>
          </p:cNvSpPr>
          <p:nvPr/>
        </p:nvSpPr>
        <p:spPr bwMode="auto">
          <a:xfrm>
            <a:off x="6958013" y="5016500"/>
            <a:ext cx="105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b="1">
                <a:solidFill>
                  <a:srgbClr val="C00000"/>
                </a:solidFill>
              </a:rPr>
              <a:t>Bundle</a:t>
            </a: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7731125" y="6256338"/>
            <a:ext cx="3094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b="1">
                <a:solidFill>
                  <a:srgbClr val="C00000"/>
                </a:solidFill>
              </a:rPr>
              <a:t>Loader (z.B. .ts </a:t>
            </a:r>
            <a:r>
              <a:rPr lang="de-DE" altLang="de-DE" b="1">
                <a:solidFill>
                  <a:srgbClr val="C00000"/>
                </a:solidFill>
                <a:sym typeface="Wingdings" panose="05000000000000000000" pitchFamily="2" charset="2"/>
              </a:rPr>
              <a:t> .js)</a:t>
            </a:r>
            <a:endParaRPr lang="de-DE" altLang="de-DE" b="1">
              <a:solidFill>
                <a:srgbClr val="C00000"/>
              </a:solidFill>
            </a:endParaRPr>
          </a:p>
        </p:txBody>
      </p:sp>
      <p:cxnSp>
        <p:nvCxnSpPr>
          <p:cNvPr id="3" name="Gerade Verbindung mit Pfeil 2"/>
          <p:cNvCxnSpPr>
            <a:cxnSpLocks noChangeShapeType="1"/>
            <a:stCxn id="22" idx="0"/>
            <a:endCxn id="90121" idx="2"/>
          </p:cNvCxnSpPr>
          <p:nvPr/>
        </p:nvCxnSpPr>
        <p:spPr bwMode="auto">
          <a:xfrm flipH="1" flipV="1">
            <a:off x="8709026" y="4879976"/>
            <a:ext cx="569913" cy="137636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2251075" y="5035551"/>
            <a:ext cx="3094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b="1">
                <a:solidFill>
                  <a:srgbClr val="C00000"/>
                </a:solidFill>
              </a:rPr>
              <a:t>Plugins können ganzes Bundles verändern</a:t>
            </a:r>
          </a:p>
        </p:txBody>
      </p:sp>
      <p:cxnSp>
        <p:nvCxnSpPr>
          <p:cNvPr id="26" name="Gerade Verbindung mit Pfeil 25"/>
          <p:cNvCxnSpPr>
            <a:cxnSpLocks noChangeShapeType="1"/>
            <a:stCxn id="24" idx="3"/>
          </p:cNvCxnSpPr>
          <p:nvPr/>
        </p:nvCxnSpPr>
        <p:spPr bwMode="auto">
          <a:xfrm flipV="1">
            <a:off x="5345114" y="5016501"/>
            <a:ext cx="1457325" cy="37306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226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 animBg="1"/>
      <p:bldP spid="32" grpId="0" animBg="1"/>
      <p:bldP spid="34" grpId="0"/>
      <p:bldP spid="35" grpId="0"/>
      <p:bldP spid="22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Webpack-Konfiguration</a:t>
            </a:r>
          </a:p>
        </p:txBody>
      </p:sp>
      <p:sp>
        <p:nvSpPr>
          <p:cNvPr id="9318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172898AB-FC38-4DA8-B8D9-24216F969280}" type="slidenum">
              <a:rPr lang="de-DE" altLang="de-DE" sz="1000"/>
              <a:pPr/>
              <a:t>26</a:t>
            </a:fld>
            <a:endParaRPr lang="de-DE" altLang="de-DE" sz="1000"/>
          </a:p>
        </p:txBody>
      </p:sp>
      <p:sp>
        <p:nvSpPr>
          <p:cNvPr id="5" name="Rechteck 4"/>
          <p:cNvSpPr/>
          <p:nvPr/>
        </p:nvSpPr>
        <p:spPr>
          <a:xfrm>
            <a:off x="838200" y="1537830"/>
            <a:ext cx="10515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latin typeface="Consolas" panose="020B0609020204030204" pitchFamily="49" charset="0"/>
              </a:rPr>
              <a:t>module.exports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entry: {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  'vendor':    './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vendor.browser.ts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  'main':      './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main.browser.ts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[…]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06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Webpack-Konfiguration</a:t>
            </a:r>
            <a:endParaRPr lang="en-US" altLang="de-DE" dirty="0"/>
          </a:p>
        </p:txBody>
      </p:sp>
      <p:sp>
        <p:nvSpPr>
          <p:cNvPr id="9318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172898AB-FC38-4DA8-B8D9-24216F969280}" type="slidenum">
              <a:rPr lang="de-DE" altLang="de-DE" sz="1000"/>
              <a:pPr/>
              <a:t>27</a:t>
            </a:fld>
            <a:endParaRPr lang="de-DE" altLang="de-DE" sz="1000"/>
          </a:p>
        </p:txBody>
      </p:sp>
      <p:sp>
        <p:nvSpPr>
          <p:cNvPr id="5" name="Rechteck 4"/>
          <p:cNvSpPr/>
          <p:nvPr/>
        </p:nvSpPr>
        <p:spPr>
          <a:xfrm>
            <a:off x="838200" y="1537830"/>
            <a:ext cx="105156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latin typeface="Consolas" panose="020B0609020204030204" pitchFamily="49" charset="0"/>
              </a:rPr>
              <a:t>module.exports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entry: {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'vendor':    './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vendor.browser.ts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'main':      './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main.browser.ts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},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module: {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  rules: [{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      test: /\.</a:t>
            </a:r>
            <a:r>
              <a:rPr lang="en-US" dirty="0" err="1">
                <a:latin typeface="Consolas" panose="020B0609020204030204" pitchFamily="49" charset="0"/>
              </a:rPr>
              <a:t>ts</a:t>
            </a:r>
            <a:r>
              <a:rPr lang="en-US" dirty="0">
                <a:latin typeface="Consolas" panose="020B0609020204030204" pitchFamily="49" charset="0"/>
              </a:rPr>
              <a:t>$/,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      use: ['typescript-loader', 'angular2-template-loader', …]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  }]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},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[…]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77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Webpack-Konfiguration</a:t>
            </a:r>
          </a:p>
        </p:txBody>
      </p:sp>
      <p:sp>
        <p:nvSpPr>
          <p:cNvPr id="9318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172898AB-FC38-4DA8-B8D9-24216F969280}" type="slidenum">
              <a:rPr lang="de-DE" altLang="de-DE" sz="1000"/>
              <a:pPr/>
              <a:t>28</a:t>
            </a:fld>
            <a:endParaRPr lang="de-DE" altLang="de-DE" sz="1000"/>
          </a:p>
        </p:txBody>
      </p:sp>
      <p:sp>
        <p:nvSpPr>
          <p:cNvPr id="5" name="Rechteck 4"/>
          <p:cNvSpPr/>
          <p:nvPr/>
        </p:nvSpPr>
        <p:spPr>
          <a:xfrm>
            <a:off x="838200" y="1537830"/>
            <a:ext cx="105156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latin typeface="Consolas" panose="020B0609020204030204" pitchFamily="49" charset="0"/>
              </a:rPr>
              <a:t>module.exports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entry: {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'vendor':    './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vendor.browser.ts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'main':      './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main.browser.ts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},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module: {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rules: [{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test: /\.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$/,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use: ['typescript-loader', 'angular2-template-loader', …]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}]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},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plugins: [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  new </a:t>
            </a:r>
            <a:r>
              <a:rPr lang="en-US" dirty="0" err="1">
                <a:latin typeface="Consolas" panose="020B0609020204030204" pitchFamily="49" charset="0"/>
              </a:rPr>
              <a:t>HtmlWebpackPlugin</a:t>
            </a:r>
            <a:r>
              <a:rPr lang="en-US" dirty="0">
                <a:latin typeface="Consolas" panose="020B0609020204030204" pitchFamily="49" charset="0"/>
              </a:rPr>
              <a:t>({ template: '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/index.html' })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    ]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4019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Webpack-Konfiguration</a:t>
            </a:r>
          </a:p>
        </p:txBody>
      </p:sp>
      <p:sp>
        <p:nvSpPr>
          <p:cNvPr id="94211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D2B7CC34-128E-422C-97B3-9895D42293F8}" type="slidenum">
              <a:rPr lang="de-DE" altLang="de-DE" sz="1000"/>
              <a:pPr/>
              <a:t>29</a:t>
            </a:fld>
            <a:endParaRPr lang="de-DE" altLang="de-DE" sz="10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5124625" y="2490557"/>
            <a:ext cx="180975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e-DE" sz="2400">
                <a:solidFill>
                  <a:schemeClr val="bg1"/>
                </a:solidFill>
              </a:rPr>
              <a:t>common</a:t>
            </a:r>
          </a:p>
        </p:txBody>
      </p:sp>
      <p:sp>
        <p:nvSpPr>
          <p:cNvPr id="94213" name="Rechteck 5"/>
          <p:cNvSpPr>
            <a:spLocks noChangeArrowheads="1"/>
          </p:cNvSpPr>
          <p:nvPr/>
        </p:nvSpPr>
        <p:spPr bwMode="auto">
          <a:xfrm>
            <a:off x="2806875" y="4124095"/>
            <a:ext cx="180975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e-DE" sz="240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94214" name="Rechteck 6"/>
          <p:cNvSpPr>
            <a:spLocks noChangeArrowheads="1"/>
          </p:cNvSpPr>
          <p:nvPr/>
        </p:nvSpPr>
        <p:spPr bwMode="auto">
          <a:xfrm>
            <a:off x="7451900" y="4124095"/>
            <a:ext cx="180975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e-DE" sz="2400">
                <a:solidFill>
                  <a:schemeClr val="bg1"/>
                </a:solidFill>
              </a:rPr>
              <a:t>prod</a:t>
            </a:r>
          </a:p>
        </p:txBody>
      </p:sp>
      <p:sp>
        <p:nvSpPr>
          <p:cNvPr id="94215" name="Rechteck 7"/>
          <p:cNvSpPr>
            <a:spLocks noChangeArrowheads="1"/>
          </p:cNvSpPr>
          <p:nvPr/>
        </p:nvSpPr>
        <p:spPr bwMode="auto">
          <a:xfrm>
            <a:off x="5124625" y="4124095"/>
            <a:ext cx="180975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e-DE" sz="2400">
                <a:solidFill>
                  <a:schemeClr val="bg1"/>
                </a:solidFill>
              </a:rPr>
              <a:t>test</a:t>
            </a:r>
          </a:p>
        </p:txBody>
      </p:sp>
      <p:cxnSp>
        <p:nvCxnSpPr>
          <p:cNvPr id="10" name="Gerade Verbindung mit Pfeil 9"/>
          <p:cNvCxnSpPr>
            <a:cxnSpLocks noChangeShapeType="1"/>
            <a:stCxn id="94215" idx="0"/>
            <a:endCxn id="5" idx="2"/>
          </p:cNvCxnSpPr>
          <p:nvPr/>
        </p:nvCxnSpPr>
        <p:spPr bwMode="auto">
          <a:xfrm flipV="1">
            <a:off x="6029500" y="3176357"/>
            <a:ext cx="0" cy="947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Gerade Verbindung mit Pfeil 11"/>
          <p:cNvCxnSpPr>
            <a:cxnSpLocks noChangeShapeType="1"/>
            <a:stCxn id="94213" idx="0"/>
            <a:endCxn id="5" idx="2"/>
          </p:cNvCxnSpPr>
          <p:nvPr/>
        </p:nvCxnSpPr>
        <p:spPr bwMode="auto">
          <a:xfrm flipV="1">
            <a:off x="3711750" y="3176357"/>
            <a:ext cx="2317750" cy="947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Gerade Verbindung mit Pfeil 13"/>
          <p:cNvCxnSpPr>
            <a:cxnSpLocks noChangeShapeType="1"/>
            <a:stCxn id="94214" idx="0"/>
            <a:endCxn id="5" idx="2"/>
          </p:cNvCxnSpPr>
          <p:nvPr/>
        </p:nvCxnSpPr>
        <p:spPr bwMode="auto">
          <a:xfrm flipH="1" flipV="1">
            <a:off x="6029501" y="3176357"/>
            <a:ext cx="2327275" cy="947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feld 15"/>
          <p:cNvSpPr txBox="1">
            <a:spLocks noChangeArrowheads="1"/>
          </p:cNvSpPr>
          <p:nvPr/>
        </p:nvSpPr>
        <p:spPr bwMode="auto">
          <a:xfrm rot="16200000">
            <a:off x="891556" y="3694676"/>
            <a:ext cx="2122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b="1">
                <a:solidFill>
                  <a:srgbClr val="C00000"/>
                </a:solidFill>
              </a:rPr>
              <a:t>webpack-merge</a:t>
            </a:r>
          </a:p>
        </p:txBody>
      </p:sp>
      <p:sp>
        <p:nvSpPr>
          <p:cNvPr id="32" name="Geschweifte Klammer links 31"/>
          <p:cNvSpPr>
            <a:spLocks/>
          </p:cNvSpPr>
          <p:nvPr/>
        </p:nvSpPr>
        <p:spPr bwMode="auto">
          <a:xfrm>
            <a:off x="2348089" y="2376257"/>
            <a:ext cx="376237" cy="2692400"/>
          </a:xfrm>
          <a:prstGeom prst="leftBrace">
            <a:avLst>
              <a:gd name="adj1" fmla="val 8349"/>
              <a:gd name="adj2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119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71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en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9" r="17300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4400"/>
              <a:t>Überblick</a:t>
            </a:r>
          </a:p>
        </p:txBody>
      </p:sp>
      <p:sp>
        <p:nvSpPr>
          <p:cNvPr id="7171" name="Textplatzhalter 2"/>
          <p:cNvSpPr>
            <a:spLocks noGrp="1"/>
          </p:cNvSpPr>
          <p:nvPr>
            <p:ph type="body"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endParaRPr lang="en-US" altLang="de-DE" sz="2200">
              <a:solidFill>
                <a:schemeClr val="tx1"/>
              </a:solidFill>
            </a:endParaRPr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043984" y="6356350"/>
            <a:ext cx="573869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de-DE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Page </a:t>
            </a:r>
            <a:r>
              <a:rPr lang="en-US" altLang="de-DE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</a:t>
            </a:r>
            <a:r>
              <a:rPr lang="en-US" altLang="de-DE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 </a:t>
            </a:r>
            <a:fld id="{6A1AD6E0-0ACB-47DC-93DD-4C8E629EC6F5}" type="slidenum">
              <a:rPr lang="en-US" altLang="de-DE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>
                <a:defRPr/>
              </a:pPr>
              <a:t>3</a:t>
            </a:fld>
            <a:endParaRPr lang="en-US" altLang="de-DE" sz="120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679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webpack.dev.config</a:t>
            </a:r>
          </a:p>
        </p:txBody>
      </p:sp>
      <p:sp>
        <p:nvSpPr>
          <p:cNvPr id="9523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B109337D-AAA1-4E60-9336-5BA759CA72BC}" type="slidenum">
              <a:rPr lang="de-DE" altLang="de-DE" sz="1000"/>
              <a:pPr/>
              <a:t>30</a:t>
            </a:fld>
            <a:endParaRPr lang="de-DE" altLang="de-DE" sz="1000"/>
          </a:p>
        </p:txBody>
      </p:sp>
      <p:sp>
        <p:nvSpPr>
          <p:cNvPr id="95236" name="Rechteck 4"/>
          <p:cNvSpPr>
            <a:spLocks noChangeArrowheads="1"/>
          </p:cNvSpPr>
          <p:nvPr/>
        </p:nvSpPr>
        <p:spPr bwMode="auto">
          <a:xfrm>
            <a:off x="838200" y="1622862"/>
            <a:ext cx="10515600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800" dirty="0" err="1">
                <a:latin typeface="Consolas" panose="020B0609020204030204" pitchFamily="49" charset="0"/>
              </a:rPr>
              <a:t>const</a:t>
            </a:r>
            <a:r>
              <a:rPr lang="en-US" altLang="de-DE" sz="1800" dirty="0">
                <a:latin typeface="Consolas" panose="020B0609020204030204" pitchFamily="49" charset="0"/>
              </a:rPr>
              <a:t> </a:t>
            </a:r>
            <a:r>
              <a:rPr lang="en-US" altLang="de-DE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commonConfig</a:t>
            </a:r>
            <a:r>
              <a:rPr lang="en-US" altLang="de-DE" sz="1800" dirty="0">
                <a:latin typeface="Consolas" panose="020B0609020204030204" pitchFamily="49" charset="0"/>
              </a:rPr>
              <a:t> = </a:t>
            </a:r>
            <a:r>
              <a:rPr lang="en-US" altLang="de-DE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require('./webpack.common.js')</a:t>
            </a:r>
            <a:r>
              <a:rPr lang="en-US" altLang="de-DE" sz="1800" dirty="0">
                <a:latin typeface="Consolas" panose="020B0609020204030204" pitchFamily="49" charset="0"/>
              </a:rPr>
              <a:t>;</a:t>
            </a:r>
          </a:p>
          <a:p>
            <a:endParaRPr lang="en-US" altLang="de-DE" sz="1800" dirty="0">
              <a:latin typeface="Consolas" panose="020B0609020204030204" pitchFamily="49" charset="0"/>
            </a:endParaRPr>
          </a:p>
          <a:p>
            <a:r>
              <a:rPr lang="en-US" altLang="de-DE" sz="1800" dirty="0" err="1">
                <a:latin typeface="Consolas" panose="020B0609020204030204" pitchFamily="49" charset="0"/>
              </a:rPr>
              <a:t>module.exports</a:t>
            </a:r>
            <a:r>
              <a:rPr lang="en-US" altLang="de-DE" sz="1800" dirty="0">
                <a:latin typeface="Consolas" panose="020B0609020204030204" pitchFamily="49" charset="0"/>
              </a:rPr>
              <a:t> = </a:t>
            </a:r>
            <a:r>
              <a:rPr lang="en-US" altLang="de-DE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webpackMerge</a:t>
            </a:r>
            <a:r>
              <a:rPr lang="en-US" altLang="de-DE" sz="1800" dirty="0">
                <a:latin typeface="Consolas" panose="020B0609020204030204" pitchFamily="49" charset="0"/>
              </a:rPr>
              <a:t>(</a:t>
            </a:r>
            <a:r>
              <a:rPr lang="en-US" altLang="de-DE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commonConfig</a:t>
            </a:r>
            <a:r>
              <a:rPr lang="en-US" altLang="de-DE" sz="1800" dirty="0">
                <a:latin typeface="Consolas" panose="020B0609020204030204" pitchFamily="49" charset="0"/>
              </a:rPr>
              <a:t>, {</a:t>
            </a:r>
          </a:p>
          <a:p>
            <a:endParaRPr lang="en-US" altLang="de-DE" sz="1800" dirty="0">
              <a:latin typeface="Consolas" panose="020B0609020204030204" pitchFamily="49" charset="0"/>
            </a:endParaRPr>
          </a:p>
          <a:p>
            <a:r>
              <a:rPr lang="en-US" altLang="de-DE" sz="1800" dirty="0">
                <a:latin typeface="Consolas" panose="020B0609020204030204" pitchFamily="49" charset="0"/>
              </a:rPr>
              <a:t>    </a:t>
            </a:r>
            <a:r>
              <a:rPr lang="en-US" altLang="de-DE" sz="1800" dirty="0" err="1">
                <a:latin typeface="Consolas" panose="020B0609020204030204" pitchFamily="49" charset="0"/>
              </a:rPr>
              <a:t>devtool</a:t>
            </a:r>
            <a:r>
              <a:rPr lang="en-US" altLang="de-DE" sz="1800" dirty="0">
                <a:latin typeface="Consolas" panose="020B0609020204030204" pitchFamily="49" charset="0"/>
              </a:rPr>
              <a:t>: 'cheap-module-source-map',</a:t>
            </a:r>
            <a:br>
              <a:rPr lang="en-US" altLang="de-DE" sz="1800" dirty="0">
                <a:latin typeface="Consolas" panose="020B0609020204030204" pitchFamily="49" charset="0"/>
              </a:rPr>
            </a:br>
            <a:endParaRPr lang="en-US" altLang="de-DE" sz="1800" dirty="0">
              <a:latin typeface="Consolas" panose="020B0609020204030204" pitchFamily="49" charset="0"/>
            </a:endParaRPr>
          </a:p>
          <a:p>
            <a:r>
              <a:rPr lang="en-US" altLang="de-DE" sz="1800" dirty="0">
                <a:latin typeface="Consolas" panose="020B0609020204030204" pitchFamily="49" charset="0"/>
              </a:rPr>
              <a:t>    plugins: [</a:t>
            </a:r>
          </a:p>
          <a:p>
            <a:r>
              <a:rPr lang="en-US" altLang="de-DE" sz="1800" dirty="0">
                <a:latin typeface="Consolas" panose="020B0609020204030204" pitchFamily="49" charset="0"/>
              </a:rPr>
              <a:t>        new </a:t>
            </a:r>
            <a:r>
              <a:rPr lang="en-US" altLang="de-DE" sz="1800" dirty="0" err="1">
                <a:latin typeface="Consolas" panose="020B0609020204030204" pitchFamily="49" charset="0"/>
              </a:rPr>
              <a:t>DefinePlugin</a:t>
            </a:r>
            <a:r>
              <a:rPr lang="en-US" altLang="de-DE" sz="1800" dirty="0">
                <a:latin typeface="Consolas" panose="020B0609020204030204" pitchFamily="49" charset="0"/>
              </a:rPr>
              <a:t>({</a:t>
            </a:r>
          </a:p>
          <a:p>
            <a:r>
              <a:rPr lang="en-US" altLang="de-DE" sz="1800" dirty="0">
                <a:latin typeface="Consolas" panose="020B0609020204030204" pitchFamily="49" charset="0"/>
              </a:rPr>
              <a:t>            'ENV': '"development"'</a:t>
            </a:r>
          </a:p>
          <a:p>
            <a:r>
              <a:rPr lang="en-US" altLang="de-DE" sz="1800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altLang="de-DE" sz="1800" dirty="0">
                <a:latin typeface="Consolas" panose="020B0609020204030204" pitchFamily="49" charset="0"/>
              </a:rPr>
              <a:t>    ],</a:t>
            </a:r>
          </a:p>
          <a:p>
            <a:endParaRPr lang="en-US" altLang="de-DE" sz="1800" dirty="0">
              <a:latin typeface="Consolas" panose="020B0609020204030204" pitchFamily="49" charset="0"/>
            </a:endParaRPr>
          </a:p>
          <a:p>
            <a:r>
              <a:rPr lang="en-US" altLang="de-DE" sz="1800" dirty="0">
                <a:latin typeface="Consolas" panose="020B0609020204030204" pitchFamily="49" charset="0"/>
              </a:rPr>
              <a:t>    </a:t>
            </a:r>
            <a:r>
              <a:rPr lang="en-US" altLang="de-DE" sz="1800" dirty="0" err="1">
                <a:latin typeface="Consolas" panose="020B0609020204030204" pitchFamily="49" charset="0"/>
              </a:rPr>
              <a:t>devServer</a:t>
            </a:r>
            <a:r>
              <a:rPr lang="en-US" altLang="de-DE" sz="1800" dirty="0">
                <a:latin typeface="Consolas" panose="020B0609020204030204" pitchFamily="49" charset="0"/>
              </a:rPr>
              <a:t>: {</a:t>
            </a:r>
          </a:p>
          <a:p>
            <a:r>
              <a:rPr lang="en-US" altLang="de-DE" sz="1800" dirty="0">
                <a:latin typeface="Consolas" panose="020B0609020204030204" pitchFamily="49" charset="0"/>
              </a:rPr>
              <a:t>      port: 8080</a:t>
            </a:r>
          </a:p>
          <a:p>
            <a:r>
              <a:rPr lang="en-US" altLang="de-DE" sz="1800" dirty="0">
                <a:latin typeface="Consolas" panose="020B0609020204030204" pitchFamily="49" charset="0"/>
              </a:rPr>
              <a:t>    }  </a:t>
            </a:r>
          </a:p>
          <a:p>
            <a:r>
              <a:rPr lang="en-US" altLang="de-DE" sz="18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de-DE" sz="1800" dirty="0">
                <a:latin typeface="Consolas" panose="020B0609020204030204" pitchFamily="49" charset="0"/>
              </a:rPr>
              <a:t>});     </a:t>
            </a:r>
          </a:p>
        </p:txBody>
      </p:sp>
    </p:spTree>
    <p:extLst>
      <p:ext uri="{BB962C8B-B14F-4D97-AF65-F5344CB8AC3E}">
        <p14:creationId xmlns:p14="http://schemas.microsoft.com/office/powerpoint/2010/main" val="2379287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Webpack ausführen</a:t>
            </a:r>
          </a:p>
        </p:txBody>
      </p:sp>
      <p:sp>
        <p:nvSpPr>
          <p:cNvPr id="962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e-DE" sz="2400" dirty="0" err="1"/>
              <a:t>webpack</a:t>
            </a:r>
            <a:r>
              <a:rPr lang="en-US" altLang="de-DE" sz="2400" dirty="0"/>
              <a:t> --config webpack.dev.js</a:t>
            </a:r>
          </a:p>
          <a:p>
            <a:r>
              <a:rPr lang="en-US" altLang="de-DE" sz="2400" dirty="0"/>
              <a:t>Standard-</a:t>
            </a:r>
            <a:r>
              <a:rPr lang="en-US" altLang="de-DE" sz="2400" dirty="0" err="1"/>
              <a:t>Konfiguration</a:t>
            </a:r>
            <a:r>
              <a:rPr lang="en-US" altLang="de-DE" sz="2400" dirty="0"/>
              <a:t>: webpack.config.js</a:t>
            </a:r>
          </a:p>
          <a:p>
            <a:endParaRPr lang="en-US" altLang="de-DE" sz="2400" dirty="0"/>
          </a:p>
        </p:txBody>
      </p:sp>
      <p:sp>
        <p:nvSpPr>
          <p:cNvPr id="9626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E2CA95D3-934E-4A65-B05C-CB90E320DAF1}" type="slidenum">
              <a:rPr lang="de-DE" altLang="de-DE" sz="1000"/>
              <a:pPr/>
              <a:t>31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13110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58F3-CE0A-4F52-A807-BAB23C71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BC9AA2-F190-4C7F-B54A-D115E49C8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049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en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6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NPM und </a:t>
            </a:r>
            <a:r>
              <a:rPr lang="en-US"/>
              <a:t>package.json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72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package.json</a:t>
            </a:r>
            <a:endParaRPr lang="de-DE" altLang="de-DE" dirty="0"/>
          </a:p>
        </p:txBody>
      </p:sp>
      <p:sp>
        <p:nvSpPr>
          <p:cNvPr id="10137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B55A01C-8F17-4C33-AC89-0335A77C2C34}" type="slidenum">
              <a:rPr lang="de-DE" altLang="de-DE" sz="1000"/>
              <a:pPr/>
              <a:t>34</a:t>
            </a:fld>
            <a:endParaRPr lang="de-DE" altLang="de-DE" sz="1000"/>
          </a:p>
        </p:txBody>
      </p:sp>
      <p:sp>
        <p:nvSpPr>
          <p:cNvPr id="101380" name="Textfeld 4"/>
          <p:cNvSpPr txBox="1">
            <a:spLocks noChangeArrowheads="1"/>
          </p:cNvSpPr>
          <p:nvPr/>
        </p:nvSpPr>
        <p:spPr bwMode="auto">
          <a:xfrm>
            <a:off x="838200" y="1633636"/>
            <a:ext cx="10515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800" dirty="0">
                <a:latin typeface="Consolas" panose="020B0609020204030204" pitchFamily="49" charset="0"/>
              </a:rPr>
              <a:t>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"@angular/</a:t>
            </a:r>
            <a:r>
              <a:rPr lang="de-DE" altLang="de-DE" sz="1800" dirty="0" err="1">
                <a:latin typeface="Consolas" panose="020B0609020204030204" pitchFamily="49" charset="0"/>
              </a:rPr>
              <a:t>common</a:t>
            </a:r>
            <a:r>
              <a:rPr lang="de-DE" altLang="de-DE" sz="1800" dirty="0">
                <a:latin typeface="Consolas" panose="020B0609020204030204" pitchFamily="49" charset="0"/>
              </a:rPr>
              <a:t>": "2.0.0",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7078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package.json</a:t>
            </a:r>
            <a:endParaRPr lang="de-DE" altLang="de-DE" dirty="0"/>
          </a:p>
        </p:txBody>
      </p:sp>
      <p:sp>
        <p:nvSpPr>
          <p:cNvPr id="10137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B55A01C-8F17-4C33-AC89-0335A77C2C34}" type="slidenum">
              <a:rPr lang="de-DE" altLang="de-DE" sz="1000"/>
              <a:pPr/>
              <a:t>35</a:t>
            </a:fld>
            <a:endParaRPr lang="de-DE" altLang="de-DE" sz="1000"/>
          </a:p>
        </p:txBody>
      </p:sp>
      <p:sp>
        <p:nvSpPr>
          <p:cNvPr id="101380" name="Textfeld 4"/>
          <p:cNvSpPr txBox="1">
            <a:spLocks noChangeArrowheads="1"/>
          </p:cNvSpPr>
          <p:nvPr/>
        </p:nvSpPr>
        <p:spPr bwMode="auto">
          <a:xfrm>
            <a:off x="838200" y="1633636"/>
            <a:ext cx="10515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800" dirty="0">
                <a:latin typeface="Consolas" panose="020B0609020204030204" pitchFamily="49" charset="0"/>
              </a:rPr>
              <a:t>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"@angular/</a:t>
            </a:r>
            <a:r>
              <a:rPr lang="de-DE" altLang="de-DE" sz="1800" dirty="0" err="1">
                <a:latin typeface="Consolas" panose="020B0609020204030204" pitchFamily="49" charset="0"/>
              </a:rPr>
              <a:t>common</a:t>
            </a:r>
            <a:r>
              <a:rPr lang="de-DE" altLang="de-DE" sz="1800" dirty="0">
                <a:latin typeface="Consolas" panose="020B0609020204030204" pitchFamily="49" charset="0"/>
              </a:rPr>
              <a:t>": "</a:t>
            </a:r>
            <a:r>
              <a:rPr lang="de-DE" altLang="de-DE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~</a:t>
            </a:r>
            <a:r>
              <a:rPr lang="de-DE" altLang="de-DE" sz="1800" dirty="0">
                <a:latin typeface="Consolas" panose="020B0609020204030204" pitchFamily="49" charset="0"/>
              </a:rPr>
              <a:t>2.0.0",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279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package.json</a:t>
            </a:r>
            <a:endParaRPr lang="de-DE" altLang="de-DE" dirty="0"/>
          </a:p>
        </p:txBody>
      </p:sp>
      <p:sp>
        <p:nvSpPr>
          <p:cNvPr id="10137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B55A01C-8F17-4C33-AC89-0335A77C2C34}" type="slidenum">
              <a:rPr lang="de-DE" altLang="de-DE" sz="1000"/>
              <a:pPr/>
              <a:t>36</a:t>
            </a:fld>
            <a:endParaRPr lang="de-DE" altLang="de-DE" sz="1000"/>
          </a:p>
        </p:txBody>
      </p:sp>
      <p:sp>
        <p:nvSpPr>
          <p:cNvPr id="101380" name="Textfeld 4"/>
          <p:cNvSpPr txBox="1">
            <a:spLocks noChangeArrowheads="1"/>
          </p:cNvSpPr>
          <p:nvPr/>
        </p:nvSpPr>
        <p:spPr bwMode="auto">
          <a:xfrm>
            <a:off x="838200" y="1633636"/>
            <a:ext cx="10515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800" dirty="0">
                <a:latin typeface="Consolas" panose="020B0609020204030204" pitchFamily="49" charset="0"/>
              </a:rPr>
              <a:t>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"@angular/</a:t>
            </a:r>
            <a:r>
              <a:rPr lang="de-DE" altLang="de-DE" sz="1800" dirty="0" err="1">
                <a:latin typeface="Consolas" panose="020B0609020204030204" pitchFamily="49" charset="0"/>
              </a:rPr>
              <a:t>common</a:t>
            </a:r>
            <a:r>
              <a:rPr lang="de-DE" altLang="de-DE" sz="1800" dirty="0">
                <a:latin typeface="Consolas" panose="020B0609020204030204" pitchFamily="49" charset="0"/>
              </a:rPr>
              <a:t>": "</a:t>
            </a:r>
            <a:r>
              <a:rPr lang="de-DE" altLang="de-DE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~</a:t>
            </a:r>
            <a:r>
              <a:rPr lang="de-DE" altLang="de-DE" sz="1800" dirty="0">
                <a:highlight>
                  <a:srgbClr val="FFFF00"/>
                </a:highlight>
                <a:latin typeface="Consolas" panose="020B0609020204030204" pitchFamily="49" charset="0"/>
              </a:rPr>
              <a:t>2.0</a:t>
            </a:r>
            <a:r>
              <a:rPr lang="de-DE" altLang="de-DE" sz="1800" dirty="0">
                <a:latin typeface="Consolas" panose="020B0609020204030204" pitchFamily="49" charset="0"/>
              </a:rPr>
              <a:t>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547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package.json</a:t>
            </a:r>
            <a:endParaRPr lang="de-DE" altLang="de-DE" dirty="0"/>
          </a:p>
        </p:txBody>
      </p:sp>
      <p:sp>
        <p:nvSpPr>
          <p:cNvPr id="10137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B55A01C-8F17-4C33-AC89-0335A77C2C34}" type="slidenum">
              <a:rPr lang="de-DE" altLang="de-DE" sz="1000"/>
              <a:pPr/>
              <a:t>37</a:t>
            </a:fld>
            <a:endParaRPr lang="de-DE" altLang="de-DE" sz="1000"/>
          </a:p>
        </p:txBody>
      </p:sp>
      <p:sp>
        <p:nvSpPr>
          <p:cNvPr id="101380" name="Textfeld 4"/>
          <p:cNvSpPr txBox="1">
            <a:spLocks noChangeArrowheads="1"/>
          </p:cNvSpPr>
          <p:nvPr/>
        </p:nvSpPr>
        <p:spPr bwMode="auto">
          <a:xfrm>
            <a:off x="838200" y="1633636"/>
            <a:ext cx="10515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800" dirty="0">
                <a:latin typeface="Consolas" panose="020B0609020204030204" pitchFamily="49" charset="0"/>
              </a:rPr>
              <a:t>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"@angular/</a:t>
            </a:r>
            <a:r>
              <a:rPr lang="de-DE" altLang="de-DE" sz="1800" dirty="0" err="1">
                <a:latin typeface="Consolas" panose="020B0609020204030204" pitchFamily="49" charset="0"/>
              </a:rPr>
              <a:t>common</a:t>
            </a:r>
            <a:r>
              <a:rPr lang="de-DE" altLang="de-DE" sz="1800" dirty="0">
                <a:latin typeface="Consolas" panose="020B0609020204030204" pitchFamily="49" charset="0"/>
              </a:rPr>
              <a:t>": "</a:t>
            </a:r>
            <a:r>
              <a:rPr lang="de-DE" altLang="de-DE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^</a:t>
            </a:r>
            <a:r>
              <a:rPr lang="de-DE" altLang="de-DE" sz="1800" dirty="0">
                <a:latin typeface="Consolas" panose="020B0609020204030204" pitchFamily="49" charset="0"/>
              </a:rPr>
              <a:t>2.0.0",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246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package.json</a:t>
            </a:r>
            <a:endParaRPr lang="de-DE" altLang="de-DE" dirty="0"/>
          </a:p>
        </p:txBody>
      </p:sp>
      <p:sp>
        <p:nvSpPr>
          <p:cNvPr id="10137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B55A01C-8F17-4C33-AC89-0335A77C2C34}" type="slidenum">
              <a:rPr lang="de-DE" altLang="de-DE" sz="1000"/>
              <a:pPr/>
              <a:t>38</a:t>
            </a:fld>
            <a:endParaRPr lang="de-DE" altLang="de-DE" sz="1000"/>
          </a:p>
        </p:txBody>
      </p:sp>
      <p:sp>
        <p:nvSpPr>
          <p:cNvPr id="101380" name="Textfeld 4"/>
          <p:cNvSpPr txBox="1">
            <a:spLocks noChangeArrowheads="1"/>
          </p:cNvSpPr>
          <p:nvPr/>
        </p:nvSpPr>
        <p:spPr bwMode="auto">
          <a:xfrm>
            <a:off x="838200" y="1633636"/>
            <a:ext cx="10515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800" dirty="0">
                <a:latin typeface="Consolas" panose="020B0609020204030204" pitchFamily="49" charset="0"/>
              </a:rPr>
              <a:t>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"@angular/</a:t>
            </a:r>
            <a:r>
              <a:rPr lang="de-DE" altLang="de-DE" sz="1800" dirty="0" err="1">
                <a:latin typeface="Consolas" panose="020B0609020204030204" pitchFamily="49" charset="0"/>
              </a:rPr>
              <a:t>common</a:t>
            </a:r>
            <a:r>
              <a:rPr lang="de-DE" altLang="de-DE" sz="1800" dirty="0">
                <a:latin typeface="Consolas" panose="020B0609020204030204" pitchFamily="49" charset="0"/>
              </a:rPr>
              <a:t>": "</a:t>
            </a:r>
            <a:r>
              <a:rPr lang="de-DE" altLang="de-DE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^</a:t>
            </a:r>
            <a:r>
              <a:rPr lang="de-DE" altLang="de-DE" sz="1800" dirty="0"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de-DE" altLang="de-DE" sz="1800" dirty="0">
                <a:latin typeface="Consolas" panose="020B0609020204030204" pitchFamily="49" charset="0"/>
              </a:rPr>
              <a:t>.0.0",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957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package.json</a:t>
            </a:r>
            <a:endParaRPr lang="de-DE" altLang="de-DE" dirty="0"/>
          </a:p>
        </p:txBody>
      </p:sp>
      <p:sp>
        <p:nvSpPr>
          <p:cNvPr id="10137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B55A01C-8F17-4C33-AC89-0335A77C2C34}" type="slidenum">
              <a:rPr lang="de-DE" altLang="de-DE" sz="1000"/>
              <a:pPr/>
              <a:t>39</a:t>
            </a:fld>
            <a:endParaRPr lang="de-DE" altLang="de-DE" sz="1000"/>
          </a:p>
        </p:txBody>
      </p:sp>
      <p:sp>
        <p:nvSpPr>
          <p:cNvPr id="101380" name="Textfeld 4"/>
          <p:cNvSpPr txBox="1">
            <a:spLocks noChangeArrowheads="1"/>
          </p:cNvSpPr>
          <p:nvPr/>
        </p:nvSpPr>
        <p:spPr bwMode="auto">
          <a:xfrm>
            <a:off x="838200" y="1633636"/>
            <a:ext cx="105156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800" dirty="0">
                <a:latin typeface="Consolas" panose="020B0609020204030204" pitchFamily="49" charset="0"/>
              </a:rPr>
              <a:t>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"@angular/</a:t>
            </a:r>
            <a:r>
              <a:rPr lang="de-DE" altLang="de-DE" sz="1800" dirty="0" err="1">
                <a:latin typeface="Consolas" panose="020B0609020204030204" pitchFamily="49" charset="0"/>
              </a:rPr>
              <a:t>common</a:t>
            </a:r>
            <a:r>
              <a:rPr lang="de-DE" altLang="de-DE" sz="1800" dirty="0">
                <a:latin typeface="Consolas" panose="020B0609020204030204" pitchFamily="49" charset="0"/>
              </a:rPr>
              <a:t>": "^2.0.0",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devDependencies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	"</a:t>
            </a:r>
            <a:r>
              <a:rPr lang="de-DE" altLang="de-DE" sz="1800" dirty="0" err="1">
                <a:latin typeface="Consolas" panose="020B0609020204030204" pitchFamily="49" charset="0"/>
              </a:rPr>
              <a:t>webpack</a:t>
            </a:r>
            <a:r>
              <a:rPr lang="de-DE" altLang="de-DE" sz="1800" dirty="0">
                <a:latin typeface="Consolas" panose="020B0609020204030204" pitchFamily="49" charset="0"/>
              </a:rPr>
              <a:t>": "^1.12.9",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	"webpack-</a:t>
            </a:r>
            <a:r>
              <a:rPr lang="de-DE" altLang="de-DE" sz="1800" dirty="0" err="1">
                <a:latin typeface="Consolas" panose="020B0609020204030204" pitchFamily="49" charset="0"/>
              </a:rPr>
              <a:t>dev</a:t>
            </a:r>
            <a:r>
              <a:rPr lang="de-DE" altLang="de-DE" sz="1800" dirty="0">
                <a:latin typeface="Consolas" panose="020B0609020204030204" pitchFamily="49" charset="0"/>
              </a:rPr>
              <a:t>-server": "^1.14.0",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189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Was ist TypeScript?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de-DE" sz="2400" dirty="0" err="1"/>
              <a:t>Superset</a:t>
            </a:r>
            <a:r>
              <a:rPr lang="de-DE" altLang="de-DE" sz="2400" dirty="0"/>
              <a:t> von </a:t>
            </a:r>
            <a:r>
              <a:rPr lang="de-DE" altLang="de-DE" sz="2400" dirty="0" err="1"/>
              <a:t>EcmaScript</a:t>
            </a:r>
            <a:r>
              <a:rPr lang="de-DE" altLang="de-DE" sz="2400" dirty="0"/>
              <a:t> 6+ (2015+)</a:t>
            </a:r>
          </a:p>
          <a:p>
            <a:pPr>
              <a:spcAft>
                <a:spcPts val="600"/>
              </a:spcAft>
            </a:pPr>
            <a:r>
              <a:rPr lang="de-DE" altLang="de-DE" sz="2400" dirty="0"/>
              <a:t>Kompilierung nach </a:t>
            </a:r>
            <a:r>
              <a:rPr lang="de-DE" altLang="de-DE" sz="2400" dirty="0" err="1"/>
              <a:t>EcmaScript</a:t>
            </a:r>
            <a:r>
              <a:rPr lang="de-DE" altLang="de-DE" sz="2400" dirty="0"/>
              <a:t> 6 (2015), 5 oder 3</a:t>
            </a:r>
          </a:p>
          <a:p>
            <a:pPr>
              <a:spcAft>
                <a:spcPts val="600"/>
              </a:spcAft>
            </a:pPr>
            <a:r>
              <a:rPr lang="de-DE" altLang="de-DE" sz="2400" dirty="0"/>
              <a:t>Bringt statisches Typsystem</a:t>
            </a:r>
          </a:p>
          <a:p>
            <a:pPr>
              <a:spcAft>
                <a:spcPts val="600"/>
              </a:spcAft>
            </a:pPr>
            <a:r>
              <a:rPr lang="de-DE" altLang="de-DE" sz="2400" dirty="0"/>
              <a:t>Erlaubt Codevervollständigung und </a:t>
            </a:r>
            <a:r>
              <a:rPr lang="de-DE" altLang="de-DE" sz="2400" dirty="0" err="1"/>
              <a:t>Refactoring</a:t>
            </a: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18577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package.json</a:t>
            </a:r>
            <a:endParaRPr lang="de-DE" altLang="de-DE" dirty="0"/>
          </a:p>
        </p:txBody>
      </p:sp>
      <p:sp>
        <p:nvSpPr>
          <p:cNvPr id="10137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B55A01C-8F17-4C33-AC89-0335A77C2C34}" type="slidenum">
              <a:rPr lang="de-DE" altLang="de-DE" sz="1000"/>
              <a:pPr/>
              <a:t>40</a:t>
            </a:fld>
            <a:endParaRPr lang="de-DE" altLang="de-DE" sz="1000"/>
          </a:p>
        </p:txBody>
      </p:sp>
      <p:sp>
        <p:nvSpPr>
          <p:cNvPr id="101380" name="Textfeld 4"/>
          <p:cNvSpPr txBox="1">
            <a:spLocks noChangeArrowheads="1"/>
          </p:cNvSpPr>
          <p:nvPr/>
        </p:nvSpPr>
        <p:spPr bwMode="auto">
          <a:xfrm>
            <a:off x="838200" y="1633636"/>
            <a:ext cx="10515600" cy="452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800" dirty="0">
                <a:latin typeface="Consolas" panose="020B0609020204030204" pitchFamily="49" charset="0"/>
              </a:rPr>
              <a:t>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"@angular/</a:t>
            </a:r>
            <a:r>
              <a:rPr lang="de-DE" altLang="de-DE" sz="1800" dirty="0" err="1">
                <a:latin typeface="Consolas" panose="020B0609020204030204" pitchFamily="49" charset="0"/>
              </a:rPr>
              <a:t>common</a:t>
            </a:r>
            <a:r>
              <a:rPr lang="de-DE" altLang="de-DE" sz="1800" dirty="0">
                <a:latin typeface="Consolas" panose="020B0609020204030204" pitchFamily="49" charset="0"/>
              </a:rPr>
              <a:t>": "^2.0.0",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devDependencies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	"</a:t>
            </a:r>
            <a:r>
              <a:rPr lang="de-DE" altLang="de-DE" sz="1800" dirty="0" err="1">
                <a:latin typeface="Consolas" panose="020B0609020204030204" pitchFamily="49" charset="0"/>
              </a:rPr>
              <a:t>webpack</a:t>
            </a:r>
            <a:r>
              <a:rPr lang="de-DE" altLang="de-DE" sz="1800" dirty="0">
                <a:latin typeface="Consolas" panose="020B0609020204030204" pitchFamily="49" charset="0"/>
              </a:rPr>
              <a:t>": "^1.12.9",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	"webpack-</a:t>
            </a:r>
            <a:r>
              <a:rPr lang="de-DE" altLang="de-DE" sz="1800" dirty="0" err="1">
                <a:latin typeface="Consolas" panose="020B0609020204030204" pitchFamily="49" charset="0"/>
              </a:rPr>
              <a:t>dev</a:t>
            </a:r>
            <a:r>
              <a:rPr lang="de-DE" altLang="de-DE" sz="1800" dirty="0">
                <a:latin typeface="Consolas" panose="020B0609020204030204" pitchFamily="49" charset="0"/>
              </a:rPr>
              <a:t>-server": "^1.14.0",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scripts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</a:t>
            </a:r>
            <a:r>
              <a:rPr lang="de-DE" altLang="de-DE" sz="1800" dirty="0" err="1">
                <a:latin typeface="Consolas" panose="020B0609020204030204" pitchFamily="49" charset="0"/>
              </a:rPr>
              <a:t>webpack</a:t>
            </a:r>
            <a:r>
              <a:rPr lang="de-DE" altLang="de-DE" sz="1800" dirty="0">
                <a:latin typeface="Consolas" panose="020B0609020204030204" pitchFamily="49" charset="0"/>
              </a:rPr>
              <a:t>": "</a:t>
            </a:r>
            <a:r>
              <a:rPr lang="de-DE" altLang="de-DE" sz="1800" dirty="0" err="1">
                <a:latin typeface="Consolas" panose="020B0609020204030204" pitchFamily="49" charset="0"/>
              </a:rPr>
              <a:t>webpack</a:t>
            </a:r>
            <a:r>
              <a:rPr lang="de-DE" altLang="de-DE" sz="1800" dirty="0">
                <a:latin typeface="Consolas" panose="020B0609020204030204" pitchFamily="49" charset="0"/>
              </a:rPr>
              <a:t>"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</a:t>
            </a:r>
            <a:r>
              <a:rPr lang="de-DE" altLang="de-DE" sz="1800" dirty="0" err="1">
                <a:latin typeface="Consolas" panose="020B0609020204030204" pitchFamily="49" charset="0"/>
              </a:rPr>
              <a:t>start</a:t>
            </a:r>
            <a:r>
              <a:rPr lang="de-DE" altLang="de-DE" sz="1800" dirty="0">
                <a:latin typeface="Consolas" panose="020B0609020204030204" pitchFamily="49" charset="0"/>
              </a:rPr>
              <a:t>": "webpack-</a:t>
            </a:r>
            <a:r>
              <a:rPr lang="de-DE" altLang="de-DE" sz="1800" dirty="0" err="1">
                <a:latin typeface="Consolas" panose="020B0609020204030204" pitchFamily="49" charset="0"/>
              </a:rPr>
              <a:t>dev</a:t>
            </a:r>
            <a:r>
              <a:rPr lang="de-DE" altLang="de-DE" sz="1800" dirty="0">
                <a:latin typeface="Consolas" panose="020B0609020204030204" pitchFamily="49" charset="0"/>
              </a:rPr>
              <a:t>-server",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4510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package.json</a:t>
            </a:r>
            <a:endParaRPr lang="de-DE" altLang="de-DE" dirty="0"/>
          </a:p>
        </p:txBody>
      </p:sp>
      <p:sp>
        <p:nvSpPr>
          <p:cNvPr id="10137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B55A01C-8F17-4C33-AC89-0335A77C2C34}" type="slidenum">
              <a:rPr lang="de-DE" altLang="de-DE" sz="1000"/>
              <a:pPr/>
              <a:t>41</a:t>
            </a:fld>
            <a:endParaRPr lang="de-DE" altLang="de-DE" sz="1000"/>
          </a:p>
        </p:txBody>
      </p:sp>
      <p:sp>
        <p:nvSpPr>
          <p:cNvPr id="101380" name="Textfeld 4"/>
          <p:cNvSpPr txBox="1">
            <a:spLocks noChangeArrowheads="1"/>
          </p:cNvSpPr>
          <p:nvPr/>
        </p:nvSpPr>
        <p:spPr bwMode="auto">
          <a:xfrm>
            <a:off x="838200" y="1633636"/>
            <a:ext cx="10515600" cy="452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800" dirty="0">
                <a:latin typeface="Consolas" panose="020B0609020204030204" pitchFamily="49" charset="0"/>
              </a:rPr>
              <a:t>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"@angular/</a:t>
            </a:r>
            <a:r>
              <a:rPr lang="de-DE" altLang="de-DE" sz="1800" dirty="0" err="1">
                <a:latin typeface="Consolas" panose="020B0609020204030204" pitchFamily="49" charset="0"/>
              </a:rPr>
              <a:t>common</a:t>
            </a:r>
            <a:r>
              <a:rPr lang="de-DE" altLang="de-DE" sz="1800" dirty="0">
                <a:latin typeface="Consolas" panose="020B0609020204030204" pitchFamily="49" charset="0"/>
              </a:rPr>
              <a:t>": "^2.0.0",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devDependencies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	"</a:t>
            </a:r>
            <a:r>
              <a:rPr lang="de-DE" altLang="de-DE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webpack</a:t>
            </a:r>
            <a:r>
              <a:rPr lang="de-DE" altLang="de-DE" sz="1800" dirty="0">
                <a:latin typeface="Consolas" panose="020B0609020204030204" pitchFamily="49" charset="0"/>
              </a:rPr>
              <a:t>": "^1.12.9",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	"</a:t>
            </a:r>
            <a:r>
              <a:rPr lang="de-DE" altLang="de-DE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webpack-</a:t>
            </a:r>
            <a:r>
              <a:rPr lang="de-DE" altLang="de-DE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</a:t>
            </a:r>
            <a:r>
              <a:rPr lang="de-DE" altLang="de-DE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-server</a:t>
            </a:r>
            <a:r>
              <a:rPr lang="de-DE" altLang="de-DE" sz="1800" dirty="0">
                <a:latin typeface="Consolas" panose="020B0609020204030204" pitchFamily="49" charset="0"/>
              </a:rPr>
              <a:t>": "^1.14.0",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scripts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</a:t>
            </a:r>
            <a:r>
              <a:rPr lang="de-DE" altLang="de-DE" sz="1800" dirty="0" err="1">
                <a:latin typeface="Consolas" panose="020B0609020204030204" pitchFamily="49" charset="0"/>
              </a:rPr>
              <a:t>webpack</a:t>
            </a:r>
            <a:r>
              <a:rPr lang="de-DE" altLang="de-DE" sz="1800" dirty="0">
                <a:latin typeface="Consolas" panose="020B0609020204030204" pitchFamily="49" charset="0"/>
              </a:rPr>
              <a:t>": "</a:t>
            </a:r>
            <a:r>
              <a:rPr lang="de-DE" altLang="de-DE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webpack</a:t>
            </a:r>
            <a:r>
              <a:rPr lang="de-DE" altLang="de-DE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de-DE" altLang="de-DE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config</a:t>
            </a:r>
            <a:r>
              <a:rPr lang="de-DE" altLang="de-DE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webpack.dev.js</a:t>
            </a:r>
            <a:r>
              <a:rPr lang="de-DE" altLang="de-DE" sz="1800" dirty="0">
                <a:latin typeface="Consolas" panose="020B0609020204030204" pitchFamily="49" charset="0"/>
              </a:rPr>
              <a:t>"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</a:t>
            </a:r>
            <a:r>
              <a:rPr lang="de-DE" altLang="de-DE" sz="1800" dirty="0" err="1">
                <a:latin typeface="Consolas" panose="020B0609020204030204" pitchFamily="49" charset="0"/>
              </a:rPr>
              <a:t>start</a:t>
            </a:r>
            <a:r>
              <a:rPr lang="de-DE" altLang="de-DE" sz="1800" dirty="0">
                <a:latin typeface="Consolas" panose="020B0609020204030204" pitchFamily="49" charset="0"/>
              </a:rPr>
              <a:t>": "</a:t>
            </a:r>
            <a:r>
              <a:rPr lang="de-DE" altLang="de-DE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webpack-</a:t>
            </a:r>
            <a:r>
              <a:rPr lang="de-DE" altLang="de-DE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</a:t>
            </a:r>
            <a:r>
              <a:rPr lang="de-DE" altLang="de-DE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-server</a:t>
            </a:r>
            <a:r>
              <a:rPr lang="de-DE" altLang="de-DE" sz="1800" dirty="0">
                <a:latin typeface="Consolas" panose="020B0609020204030204" pitchFamily="49" charset="0"/>
              </a:rPr>
              <a:t>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0979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package.json</a:t>
            </a:r>
            <a:endParaRPr lang="de-DE" altLang="de-DE" dirty="0"/>
          </a:p>
        </p:txBody>
      </p:sp>
      <p:sp>
        <p:nvSpPr>
          <p:cNvPr id="10137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B55A01C-8F17-4C33-AC89-0335A77C2C34}" type="slidenum">
              <a:rPr lang="de-DE" altLang="de-DE" sz="1000"/>
              <a:pPr/>
              <a:t>42</a:t>
            </a:fld>
            <a:endParaRPr lang="de-DE" altLang="de-DE" sz="1000"/>
          </a:p>
        </p:txBody>
      </p:sp>
      <p:sp>
        <p:nvSpPr>
          <p:cNvPr id="101380" name="Textfeld 4"/>
          <p:cNvSpPr txBox="1">
            <a:spLocks noChangeArrowheads="1"/>
          </p:cNvSpPr>
          <p:nvPr/>
        </p:nvSpPr>
        <p:spPr bwMode="auto">
          <a:xfrm>
            <a:off x="838200" y="1633636"/>
            <a:ext cx="10515600" cy="452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800" dirty="0">
                <a:latin typeface="Consolas" panose="020B0609020204030204" pitchFamily="49" charset="0"/>
              </a:rPr>
              <a:t>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"@angular/</a:t>
            </a:r>
            <a:r>
              <a:rPr lang="de-DE" altLang="de-DE" sz="1800" dirty="0" err="1">
                <a:latin typeface="Consolas" panose="020B0609020204030204" pitchFamily="49" charset="0"/>
              </a:rPr>
              <a:t>common</a:t>
            </a:r>
            <a:r>
              <a:rPr lang="de-DE" altLang="de-DE" sz="1800" dirty="0">
                <a:latin typeface="Consolas" panose="020B0609020204030204" pitchFamily="49" charset="0"/>
              </a:rPr>
              <a:t>": "^2.0.0",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devDependencies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	"</a:t>
            </a:r>
            <a:r>
              <a:rPr lang="de-DE" altLang="de-DE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webpack</a:t>
            </a:r>
            <a:r>
              <a:rPr lang="de-DE" altLang="de-DE" sz="1800" dirty="0">
                <a:latin typeface="Consolas" panose="020B0609020204030204" pitchFamily="49" charset="0"/>
              </a:rPr>
              <a:t>": "^1.12.9",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	"</a:t>
            </a:r>
            <a:r>
              <a:rPr lang="de-DE" altLang="de-DE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webpack-</a:t>
            </a:r>
            <a:r>
              <a:rPr lang="de-DE" altLang="de-DE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</a:t>
            </a:r>
            <a:r>
              <a:rPr lang="de-DE" altLang="de-DE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-server</a:t>
            </a:r>
            <a:r>
              <a:rPr lang="de-DE" altLang="de-DE" sz="1800" dirty="0">
                <a:latin typeface="Consolas" panose="020B0609020204030204" pitchFamily="49" charset="0"/>
              </a:rPr>
              <a:t>": "^1.14.0",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"</a:t>
            </a:r>
            <a:r>
              <a:rPr lang="de-DE" altLang="de-DE" sz="1800" dirty="0" err="1">
                <a:latin typeface="Consolas" panose="020B0609020204030204" pitchFamily="49" charset="0"/>
              </a:rPr>
              <a:t>scripts</a:t>
            </a:r>
            <a:r>
              <a:rPr lang="de-DE" altLang="de-DE" sz="1800" dirty="0">
                <a:latin typeface="Consolas" panose="020B0609020204030204" pitchFamily="49" charset="0"/>
              </a:rPr>
              <a:t>": {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</a:t>
            </a:r>
            <a:r>
              <a:rPr lang="de-DE" altLang="de-DE" sz="1800" dirty="0" err="1">
                <a:latin typeface="Consolas" panose="020B0609020204030204" pitchFamily="49" charset="0"/>
              </a:rPr>
              <a:t>webpack</a:t>
            </a:r>
            <a:r>
              <a:rPr lang="de-DE" altLang="de-DE" sz="1800" dirty="0">
                <a:latin typeface="Consolas" panose="020B0609020204030204" pitchFamily="49" charset="0"/>
              </a:rPr>
              <a:t>": "</a:t>
            </a:r>
            <a:r>
              <a:rPr lang="de-DE" altLang="de-DE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webpack</a:t>
            </a:r>
            <a:r>
              <a:rPr lang="de-DE" altLang="de-DE" sz="1800" dirty="0">
                <a:latin typeface="Consolas" panose="020B0609020204030204" pitchFamily="49" charset="0"/>
              </a:rPr>
              <a:t>"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    "</a:t>
            </a:r>
            <a:r>
              <a:rPr lang="de-DE" altLang="de-DE" sz="1800" dirty="0" err="1">
                <a:latin typeface="Consolas" panose="020B0609020204030204" pitchFamily="49" charset="0"/>
              </a:rPr>
              <a:t>start</a:t>
            </a:r>
            <a:r>
              <a:rPr lang="de-DE" altLang="de-DE" sz="1800" dirty="0">
                <a:latin typeface="Consolas" panose="020B0609020204030204" pitchFamily="49" charset="0"/>
              </a:rPr>
              <a:t>": "</a:t>
            </a:r>
            <a:r>
              <a:rPr lang="de-DE" altLang="de-DE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webpack-</a:t>
            </a:r>
            <a:r>
              <a:rPr lang="de-DE" altLang="de-DE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dev</a:t>
            </a:r>
            <a:r>
              <a:rPr lang="de-DE" altLang="de-DE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-server</a:t>
            </a:r>
            <a:r>
              <a:rPr lang="de-DE" altLang="de-DE" sz="1800" dirty="0">
                <a:latin typeface="Consolas" panose="020B0609020204030204" pitchFamily="49" charset="0"/>
              </a:rPr>
              <a:t>",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},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    […]</a:t>
            </a:r>
          </a:p>
          <a:p>
            <a:r>
              <a:rPr lang="de-DE" altLang="de-DE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uppieren 3"/>
          <p:cNvGrpSpPr>
            <a:grpSpLocks/>
          </p:cNvGrpSpPr>
          <p:nvPr/>
        </p:nvGrpSpPr>
        <p:grpSpPr bwMode="auto">
          <a:xfrm>
            <a:off x="3808412" y="2059086"/>
            <a:ext cx="4870450" cy="1133475"/>
            <a:chOff x="3284538" y="1558925"/>
            <a:chExt cx="4870450" cy="1133475"/>
          </a:xfrm>
        </p:grpSpPr>
        <p:sp>
          <p:nvSpPr>
            <p:cNvPr id="101387" name="Textfeld 5"/>
            <p:cNvSpPr txBox="1">
              <a:spLocks noChangeArrowheads="1"/>
            </p:cNvSpPr>
            <p:nvPr/>
          </p:nvSpPr>
          <p:spPr bwMode="auto">
            <a:xfrm>
              <a:off x="6619875" y="1712913"/>
              <a:ext cx="1535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de-DE" altLang="de-DE" b="1">
                  <a:solidFill>
                    <a:srgbClr val="C00000"/>
                  </a:solidFill>
                </a:rPr>
                <a:t>npm install</a:t>
              </a:r>
            </a:p>
          </p:txBody>
        </p:sp>
        <p:cxnSp>
          <p:nvCxnSpPr>
            <p:cNvPr id="101388" name="Gerade Verbindung mit Pfeil 5"/>
            <p:cNvCxnSpPr>
              <a:cxnSpLocks noChangeShapeType="1"/>
              <a:stCxn id="101387" idx="1"/>
            </p:cNvCxnSpPr>
            <p:nvPr/>
          </p:nvCxnSpPr>
          <p:spPr bwMode="auto">
            <a:xfrm flipH="1" flipV="1">
              <a:off x="3284538" y="1558925"/>
              <a:ext cx="3335337" cy="35401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89" name="Gerade Verbindung mit Pfeil 6"/>
            <p:cNvCxnSpPr>
              <a:cxnSpLocks noChangeShapeType="1"/>
            </p:cNvCxnSpPr>
            <p:nvPr/>
          </p:nvCxnSpPr>
          <p:spPr bwMode="auto">
            <a:xfrm flipH="1">
              <a:off x="3606800" y="1912938"/>
              <a:ext cx="3013075" cy="7794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6330950" y="5680174"/>
            <a:ext cx="1350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b="1">
                <a:solidFill>
                  <a:srgbClr val="C00000"/>
                </a:solidFill>
              </a:rPr>
              <a:t>npm start</a:t>
            </a:r>
          </a:p>
          <a:p>
            <a:endParaRPr lang="de-DE" altLang="de-DE" b="1">
              <a:solidFill>
                <a:srgbClr val="C00000"/>
              </a:solidFill>
            </a:endParaRPr>
          </a:p>
        </p:txBody>
      </p:sp>
      <p:cxnSp>
        <p:nvCxnSpPr>
          <p:cNvPr id="10" name="Gerade Verbindung mit Pfeil 9"/>
          <p:cNvCxnSpPr>
            <a:cxnSpLocks noChangeShapeType="1"/>
          </p:cNvCxnSpPr>
          <p:nvPr/>
        </p:nvCxnSpPr>
        <p:spPr bwMode="auto">
          <a:xfrm flipH="1" flipV="1">
            <a:off x="2516177" y="5385501"/>
            <a:ext cx="3814772" cy="526449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uppieren 14"/>
          <p:cNvGrpSpPr>
            <a:grpSpLocks/>
          </p:cNvGrpSpPr>
          <p:nvPr/>
        </p:nvGrpSpPr>
        <p:grpSpPr bwMode="auto">
          <a:xfrm>
            <a:off x="4611687" y="4634010"/>
            <a:ext cx="4591050" cy="400050"/>
            <a:chOff x="4086808" y="4687888"/>
            <a:chExt cx="4590694" cy="400050"/>
          </a:xfrm>
        </p:grpSpPr>
        <p:sp>
          <p:nvSpPr>
            <p:cNvPr id="101385" name="Textfeld 15"/>
            <p:cNvSpPr txBox="1">
              <a:spLocks noChangeArrowheads="1"/>
            </p:cNvSpPr>
            <p:nvPr/>
          </p:nvSpPr>
          <p:spPr bwMode="auto">
            <a:xfrm>
              <a:off x="6313714" y="4687888"/>
              <a:ext cx="23637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de-DE" altLang="de-DE" b="1">
                  <a:solidFill>
                    <a:srgbClr val="C00000"/>
                  </a:solidFill>
                </a:rPr>
                <a:t>npm run webpack</a:t>
              </a:r>
            </a:p>
          </p:txBody>
        </p:sp>
        <p:cxnSp>
          <p:nvCxnSpPr>
            <p:cNvPr id="101386" name="Gerade Verbindung mit Pfeil 16"/>
            <p:cNvCxnSpPr>
              <a:cxnSpLocks noChangeShapeType="1"/>
              <a:stCxn id="101385" idx="1"/>
            </p:cNvCxnSpPr>
            <p:nvPr/>
          </p:nvCxnSpPr>
          <p:spPr bwMode="auto">
            <a:xfrm flipH="1">
              <a:off x="4086808" y="4887913"/>
              <a:ext cx="2226906" cy="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116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Pakete per npm installieren</a:t>
            </a:r>
          </a:p>
        </p:txBody>
      </p:sp>
      <p:sp>
        <p:nvSpPr>
          <p:cNvPr id="1024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e-DE" sz="2400"/>
              <a:t>Option 1</a:t>
            </a:r>
          </a:p>
          <a:p>
            <a:pPr lvl="1"/>
            <a:r>
              <a:rPr lang="en-US" altLang="de-DE"/>
              <a:t>Paket in package.json eintragen</a:t>
            </a:r>
          </a:p>
          <a:p>
            <a:pPr lvl="1"/>
            <a:r>
              <a:rPr lang="en-US" altLang="de-DE"/>
              <a:t>npm install</a:t>
            </a:r>
          </a:p>
          <a:p>
            <a:r>
              <a:rPr lang="en-US" altLang="de-DE" sz="2400"/>
              <a:t>Option 2</a:t>
            </a:r>
          </a:p>
          <a:p>
            <a:pPr lvl="1"/>
            <a:r>
              <a:rPr lang="en-US" altLang="de-DE"/>
              <a:t>npm install </a:t>
            </a:r>
            <a:r>
              <a:rPr lang="en-US" altLang="de-DE" i="1"/>
              <a:t>bibliothek</a:t>
            </a:r>
            <a:r>
              <a:rPr lang="en-US" altLang="de-DE"/>
              <a:t> --save</a:t>
            </a:r>
          </a:p>
          <a:p>
            <a:pPr lvl="1"/>
            <a:r>
              <a:rPr lang="en-US" altLang="de-DE"/>
              <a:t>npm install </a:t>
            </a:r>
            <a:r>
              <a:rPr lang="en-US" altLang="de-DE" i="1"/>
              <a:t>bibliothek</a:t>
            </a:r>
            <a:r>
              <a:rPr lang="en-US" altLang="de-DE"/>
              <a:t> --save-dev</a:t>
            </a:r>
          </a:p>
          <a:p>
            <a:pPr lvl="1"/>
            <a:endParaRPr lang="en-US" altLang="de-DE"/>
          </a:p>
        </p:txBody>
      </p:sp>
      <p:sp>
        <p:nvSpPr>
          <p:cNvPr id="10240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2B941487-974D-412F-BD82-1B2E2C255C64}" type="slidenum">
              <a:rPr lang="de-DE" altLang="de-DE" sz="1000"/>
              <a:pPr/>
              <a:t>43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1977757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DEMO</a:t>
            </a:r>
          </a:p>
        </p:txBody>
      </p:sp>
      <p:sp>
        <p:nvSpPr>
          <p:cNvPr id="10342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0342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1B6F3AF1-FEAF-42F4-940C-937201488DE6}" type="slidenum">
              <a:rPr lang="de-DE" altLang="de-DE" sz="1000"/>
              <a:pPr/>
              <a:t>44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2307102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en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r="25566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TypeScript: Speedrun ;-)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endParaRPr lang="en-US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67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Typen und </a:t>
            </a:r>
            <a:r>
              <a:rPr lang="de-DE" dirty="0" err="1"/>
              <a:t>Typherleitung</a:t>
            </a:r>
            <a:endParaRPr lang="de-DE" dirty="0"/>
          </a:p>
        </p:txBody>
      </p:sp>
      <p:sp>
        <p:nvSpPr>
          <p:cNvPr id="27651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2765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69185E7F-B7D8-412E-9C5B-0990EB0DB8D3}" type="slidenum">
              <a:rPr lang="de-DE" altLang="de-DE" sz="1000"/>
              <a:pPr/>
              <a:t>46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1754766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Arbeiten mit Typen</a:t>
            </a:r>
          </a:p>
        </p:txBody>
      </p:sp>
      <p:sp>
        <p:nvSpPr>
          <p:cNvPr id="2867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C58657A5-E856-43CF-ADED-75C86E3E7CD1}" type="slidenum">
              <a:rPr lang="de-DE" altLang="de-DE" sz="1000"/>
              <a:pPr/>
              <a:t>47</a:t>
            </a:fld>
            <a:endParaRPr lang="de-DE" altLang="de-DE" sz="1000"/>
          </a:p>
        </p:txBody>
      </p:sp>
      <p:sp>
        <p:nvSpPr>
          <p:cNvPr id="28676" name="Rechteck 4"/>
          <p:cNvSpPr>
            <a:spLocks noChangeArrowheads="1"/>
          </p:cNvSpPr>
          <p:nvPr/>
        </p:nvSpPr>
        <p:spPr bwMode="auto">
          <a:xfrm>
            <a:off x="838200" y="1690688"/>
            <a:ext cx="6543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let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name</a:t>
            </a:r>
            <a:r>
              <a:rPr lang="de-DE" altLang="de-DE" sz="2400" dirty="0">
                <a:solidFill>
                  <a:srgbClr val="00B050"/>
                </a:solidFill>
              </a:rPr>
              <a:t>: </a:t>
            </a:r>
            <a:r>
              <a:rPr lang="de-DE" altLang="de-DE" sz="2400" b="1" dirty="0" err="1">
                <a:solidFill>
                  <a:srgbClr val="00B050"/>
                </a:solidFill>
              </a:rPr>
              <a:t>string</a:t>
            </a:r>
            <a:r>
              <a:rPr lang="de-DE" altLang="de-DE" sz="2400" dirty="0">
                <a:solidFill>
                  <a:schemeClr val="tx2"/>
                </a:solidFill>
              </a:rPr>
              <a:t> </a:t>
            </a:r>
            <a:r>
              <a:rPr lang="de-DE" altLang="de-DE" sz="2400" dirty="0"/>
              <a:t>= "Max Muster";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let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plz</a:t>
            </a:r>
            <a:r>
              <a:rPr lang="de-DE" altLang="de-DE" sz="2400" dirty="0">
                <a:solidFill>
                  <a:srgbClr val="00B050"/>
                </a:solidFill>
              </a:rPr>
              <a:t>: </a:t>
            </a:r>
            <a:r>
              <a:rPr lang="de-DE" altLang="de-DE" sz="2400" b="1" dirty="0" err="1">
                <a:solidFill>
                  <a:srgbClr val="00B050"/>
                </a:solidFill>
              </a:rPr>
              <a:t>number</a:t>
            </a:r>
            <a:r>
              <a:rPr lang="de-DE" altLang="de-DE" sz="2400" dirty="0">
                <a:solidFill>
                  <a:schemeClr val="tx2"/>
                </a:solidFill>
              </a:rPr>
              <a:t> </a:t>
            </a:r>
            <a:r>
              <a:rPr lang="de-DE" altLang="de-DE" sz="2400" dirty="0"/>
              <a:t>= 45257;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let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autor</a:t>
            </a:r>
            <a:r>
              <a:rPr lang="de-DE" altLang="de-DE" sz="2400" dirty="0">
                <a:solidFill>
                  <a:srgbClr val="00B050"/>
                </a:solidFill>
              </a:rPr>
              <a:t>: </a:t>
            </a:r>
            <a:r>
              <a:rPr lang="de-DE" altLang="de-DE" sz="2400" b="1" dirty="0" err="1">
                <a:solidFill>
                  <a:srgbClr val="00B050"/>
                </a:solidFill>
              </a:rPr>
              <a:t>boolean</a:t>
            </a:r>
            <a:r>
              <a:rPr lang="de-DE" altLang="de-DE" sz="2400" dirty="0">
                <a:solidFill>
                  <a:schemeClr val="tx2"/>
                </a:solidFill>
              </a:rPr>
              <a:t> </a:t>
            </a:r>
            <a:r>
              <a:rPr lang="de-DE" altLang="de-DE" sz="2400" dirty="0"/>
              <a:t>= </a:t>
            </a:r>
            <a:r>
              <a:rPr lang="de-DE" altLang="de-DE" sz="2400" dirty="0" err="1"/>
              <a:t>true</a:t>
            </a:r>
            <a:r>
              <a:rPr lang="de-DE" altLang="de-DE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6710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Typherleitung</a:t>
            </a:r>
            <a:endParaRPr lang="de-DE" altLang="de-DE" dirty="0"/>
          </a:p>
        </p:txBody>
      </p:sp>
      <p:sp>
        <p:nvSpPr>
          <p:cNvPr id="2969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4498AF6D-A398-43B8-B8C7-AA571444FA43}" type="slidenum">
              <a:rPr lang="de-DE" altLang="de-DE" sz="1000"/>
              <a:pPr/>
              <a:t>48</a:t>
            </a:fld>
            <a:endParaRPr lang="de-DE" altLang="de-DE" sz="1000"/>
          </a:p>
        </p:txBody>
      </p:sp>
      <p:sp>
        <p:nvSpPr>
          <p:cNvPr id="29700" name="Rechteck 4"/>
          <p:cNvSpPr>
            <a:spLocks noChangeArrowheads="1"/>
          </p:cNvSpPr>
          <p:nvPr/>
        </p:nvSpPr>
        <p:spPr bwMode="auto">
          <a:xfrm>
            <a:off x="838200" y="1690688"/>
            <a:ext cx="8524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let</a:t>
            </a:r>
            <a:r>
              <a:rPr lang="de-DE" altLang="de-DE" sz="2400" dirty="0"/>
              <a:t> website1 = "http://www.ix.de"; // Typ: </a:t>
            </a:r>
            <a:r>
              <a:rPr lang="de-DE" altLang="de-DE" sz="2400" dirty="0" err="1"/>
              <a:t>string</a:t>
            </a:r>
            <a:endParaRPr lang="de-DE" altLang="de-DE" sz="2400" dirty="0"/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website1 = 123; // falsch !!!</a:t>
            </a:r>
          </a:p>
        </p:txBody>
      </p:sp>
    </p:spTree>
    <p:extLst>
      <p:ext uri="{BB962C8B-B14F-4D97-AF65-F5344CB8AC3E}">
        <p14:creationId xmlns:p14="http://schemas.microsoft.com/office/powerpoint/2010/main" val="1522765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Verwendung von </a:t>
            </a:r>
            <a:r>
              <a:rPr lang="de-DE" altLang="de-DE" dirty="0" err="1"/>
              <a:t>any</a:t>
            </a:r>
            <a:endParaRPr lang="de-DE" altLang="de-DE" dirty="0"/>
          </a:p>
        </p:txBody>
      </p:sp>
      <p:sp>
        <p:nvSpPr>
          <p:cNvPr id="30723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33222CA1-4BC2-4CAD-8253-7386321CE16D}" type="slidenum">
              <a:rPr lang="de-DE" altLang="de-DE" sz="1000"/>
              <a:pPr/>
              <a:t>49</a:t>
            </a:fld>
            <a:endParaRPr lang="de-DE" altLang="de-DE" sz="1000"/>
          </a:p>
        </p:txBody>
      </p:sp>
      <p:sp>
        <p:nvSpPr>
          <p:cNvPr id="30724" name="Rechteck 4"/>
          <p:cNvSpPr>
            <a:spLocks noChangeArrowheads="1"/>
          </p:cNvSpPr>
          <p:nvPr/>
        </p:nvSpPr>
        <p:spPr bwMode="auto">
          <a:xfrm>
            <a:off x="838200" y="1690688"/>
            <a:ext cx="8620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let</a:t>
            </a:r>
            <a:r>
              <a:rPr lang="de-DE" altLang="de-DE" sz="2400" dirty="0"/>
              <a:t> website2</a:t>
            </a:r>
            <a:r>
              <a:rPr lang="de-DE" altLang="de-DE" sz="2400" dirty="0">
                <a:solidFill>
                  <a:srgbClr val="00B050"/>
                </a:solidFill>
              </a:rPr>
              <a:t>: </a:t>
            </a:r>
            <a:r>
              <a:rPr lang="de-DE" altLang="de-DE" sz="2400" b="1" dirty="0" err="1">
                <a:solidFill>
                  <a:srgbClr val="00B050"/>
                </a:solidFill>
              </a:rPr>
              <a:t>any</a:t>
            </a:r>
            <a:r>
              <a:rPr lang="de-DE" altLang="de-DE" sz="2400" dirty="0">
                <a:solidFill>
                  <a:schemeClr val="tx2"/>
                </a:solidFill>
              </a:rPr>
              <a:t> </a:t>
            </a:r>
            <a:r>
              <a:rPr lang="de-DE" altLang="de-DE" sz="2400" dirty="0"/>
              <a:t>= "http://www.softwarearchitekt.at";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website2 = 1;</a:t>
            </a:r>
          </a:p>
        </p:txBody>
      </p:sp>
    </p:spTree>
    <p:extLst>
      <p:ext uri="{BB962C8B-B14F-4D97-AF65-F5344CB8AC3E}">
        <p14:creationId xmlns:p14="http://schemas.microsoft.com/office/powerpoint/2010/main" val="6911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hteck 6"/>
          <p:cNvSpPr>
            <a:spLocks noChangeArrowheads="1"/>
          </p:cNvSpPr>
          <p:nvPr/>
        </p:nvSpPr>
        <p:spPr bwMode="auto">
          <a:xfrm>
            <a:off x="2498725" y="1992314"/>
            <a:ext cx="7175500" cy="2611437"/>
          </a:xfrm>
          <a:prstGeom prst="rect">
            <a:avLst/>
          </a:prstGeom>
          <a:solidFill>
            <a:srgbClr val="49701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3200">
                <a:solidFill>
                  <a:schemeClr val="bg1"/>
                </a:solidFill>
                <a:cs typeface="Arial" panose="020B0604020202020204" pitchFamily="34" charset="0"/>
              </a:rPr>
              <a:t>TypeScript   </a:t>
            </a:r>
          </a:p>
        </p:txBody>
      </p:sp>
      <p:sp>
        <p:nvSpPr>
          <p:cNvPr id="9219" name="Rechteck 5"/>
          <p:cNvSpPr>
            <a:spLocks noChangeArrowheads="1"/>
          </p:cNvSpPr>
          <p:nvPr/>
        </p:nvSpPr>
        <p:spPr bwMode="auto">
          <a:xfrm>
            <a:off x="2892426" y="2259014"/>
            <a:ext cx="4073525" cy="2071687"/>
          </a:xfrm>
          <a:prstGeom prst="rec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3200">
                <a:solidFill>
                  <a:schemeClr val="bg1"/>
                </a:solidFill>
                <a:cs typeface="Arial" panose="020B0604020202020204" pitchFamily="34" charset="0"/>
              </a:rPr>
              <a:t>ES 6    </a:t>
            </a:r>
          </a:p>
        </p:txBody>
      </p:sp>
      <p:sp>
        <p:nvSpPr>
          <p:cNvPr id="922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TypeScript und ES6</a:t>
            </a:r>
          </a:p>
        </p:txBody>
      </p:sp>
      <p:sp>
        <p:nvSpPr>
          <p:cNvPr id="9221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>
                <a:cs typeface="Arial" panose="020B0604020202020204" pitchFamily="34" charset="0"/>
              </a:rPr>
              <a:t>Page </a:t>
            </a:r>
            <a:r>
              <a:rPr lang="de-DE" altLang="de-DE" sz="1000"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de-DE" sz="1000">
                <a:cs typeface="Arial" panose="020B0604020202020204" pitchFamily="34" charset="0"/>
              </a:rPr>
              <a:t> </a:t>
            </a:r>
            <a:fld id="{3FE07A56-7BBB-4A98-A97A-4E1EBF1C1741}" type="slidenum">
              <a:rPr lang="de-DE" altLang="de-DE" sz="1000">
                <a:cs typeface="Arial" panose="020B0604020202020204" pitchFamily="34" charset="0"/>
              </a:rPr>
              <a:pPr/>
              <a:t>5</a:t>
            </a:fld>
            <a:endParaRPr lang="de-DE" altLang="de-DE" sz="1000">
              <a:cs typeface="Arial" panose="020B0604020202020204" pitchFamily="34" charset="0"/>
            </a:endParaRPr>
          </a:p>
        </p:txBody>
      </p:sp>
      <p:sp>
        <p:nvSpPr>
          <p:cNvPr id="9222" name="Rechteck 4"/>
          <p:cNvSpPr>
            <a:spLocks noChangeArrowheads="1"/>
          </p:cNvSpPr>
          <p:nvPr/>
        </p:nvSpPr>
        <p:spPr bwMode="auto">
          <a:xfrm>
            <a:off x="3308350" y="2486025"/>
            <a:ext cx="1608138" cy="16081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sz="3200" dirty="0">
                <a:solidFill>
                  <a:schemeClr val="bg1"/>
                </a:solidFill>
                <a:cs typeface="Arial" panose="020B0604020202020204" pitchFamily="34" charset="0"/>
              </a:rPr>
              <a:t>ES 5</a:t>
            </a:r>
          </a:p>
        </p:txBody>
      </p:sp>
      <p:cxnSp>
        <p:nvCxnSpPr>
          <p:cNvPr id="3" name="Gerade Verbindung mit Pfeil 2"/>
          <p:cNvCxnSpPr/>
          <p:nvPr/>
        </p:nvCxnSpPr>
        <p:spPr bwMode="auto">
          <a:xfrm flipH="1">
            <a:off x="4292601" y="5332413"/>
            <a:ext cx="443071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665789" y="5470525"/>
            <a:ext cx="1684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Kompilierung</a:t>
            </a:r>
          </a:p>
        </p:txBody>
      </p:sp>
    </p:spTree>
    <p:extLst>
      <p:ext uri="{BB962C8B-B14F-4D97-AF65-F5344CB8AC3E}">
        <p14:creationId xmlns:p14="http://schemas.microsoft.com/office/powerpoint/2010/main" val="132288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Implizite Verwendung von any</a:t>
            </a:r>
          </a:p>
        </p:txBody>
      </p:sp>
      <p:sp>
        <p:nvSpPr>
          <p:cNvPr id="3174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4EFE34D2-9F63-4A3D-82CE-BED550A76DC8}" type="slidenum">
              <a:rPr lang="de-DE" altLang="de-DE" sz="1000"/>
              <a:pPr/>
              <a:t>50</a:t>
            </a:fld>
            <a:endParaRPr lang="de-DE" altLang="de-DE" sz="1000"/>
          </a:p>
        </p:txBody>
      </p:sp>
      <p:sp>
        <p:nvSpPr>
          <p:cNvPr id="31748" name="Rechteck 4"/>
          <p:cNvSpPr>
            <a:spLocks noChangeArrowheads="1"/>
          </p:cNvSpPr>
          <p:nvPr/>
        </p:nvSpPr>
        <p:spPr bwMode="auto">
          <a:xfrm>
            <a:off x="838200" y="1690688"/>
            <a:ext cx="65436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let</a:t>
            </a:r>
            <a:r>
              <a:rPr lang="de-DE" altLang="de-DE" sz="2400" dirty="0"/>
              <a:t> website3;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website3 = "http://www.typescript.org"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website3 = 4; </a:t>
            </a:r>
          </a:p>
        </p:txBody>
      </p:sp>
    </p:spTree>
    <p:extLst>
      <p:ext uri="{BB962C8B-B14F-4D97-AF65-F5344CB8AC3E}">
        <p14:creationId xmlns:p14="http://schemas.microsoft.com/office/powerpoint/2010/main" val="1703805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any</a:t>
            </a:r>
            <a:r>
              <a:rPr lang="de-DE" altLang="de-DE" dirty="0"/>
              <a:t> ist immer zuweisungskompatibel</a:t>
            </a:r>
          </a:p>
        </p:txBody>
      </p:sp>
      <p:sp>
        <p:nvSpPr>
          <p:cNvPr id="32771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DB661A3B-1115-46F3-8CD6-D26696387E27}" type="slidenum">
              <a:rPr lang="de-DE" altLang="de-DE" sz="1000"/>
              <a:pPr/>
              <a:t>51</a:t>
            </a:fld>
            <a:endParaRPr lang="de-DE" altLang="de-DE" sz="1000"/>
          </a:p>
        </p:txBody>
      </p:sp>
      <p:sp>
        <p:nvSpPr>
          <p:cNvPr id="32772" name="Rechteck 4"/>
          <p:cNvSpPr>
            <a:spLocks noChangeArrowheads="1"/>
          </p:cNvSpPr>
          <p:nvPr/>
        </p:nvSpPr>
        <p:spPr bwMode="auto">
          <a:xfrm>
            <a:off x="838200" y="1690688"/>
            <a:ext cx="6543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let</a:t>
            </a:r>
            <a:r>
              <a:rPr lang="de-DE" altLang="de-DE" sz="2400" dirty="0"/>
              <a:t> website4</a:t>
            </a:r>
            <a:r>
              <a:rPr lang="de-DE" altLang="de-DE" sz="2400" dirty="0">
                <a:solidFill>
                  <a:srgbClr val="00B050"/>
                </a:solidFill>
              </a:rPr>
              <a:t>: </a:t>
            </a:r>
            <a:r>
              <a:rPr lang="de-DE" altLang="de-DE" sz="2400" dirty="0" err="1">
                <a:solidFill>
                  <a:srgbClr val="00B050"/>
                </a:solidFill>
              </a:rPr>
              <a:t>string</a:t>
            </a:r>
            <a:r>
              <a:rPr lang="de-DE" altLang="de-DE" sz="2400" dirty="0"/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let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test</a:t>
            </a:r>
            <a:r>
              <a:rPr lang="de-DE" altLang="de-DE" sz="2400" dirty="0">
                <a:solidFill>
                  <a:srgbClr val="00B050"/>
                </a:solidFill>
              </a:rPr>
              <a:t>: </a:t>
            </a:r>
            <a:r>
              <a:rPr lang="de-DE" altLang="de-DE" sz="2400" dirty="0" err="1">
                <a:solidFill>
                  <a:srgbClr val="00B050"/>
                </a:solidFill>
              </a:rPr>
              <a:t>any</a:t>
            </a:r>
            <a:r>
              <a:rPr lang="de-DE" altLang="de-DE" sz="2400" dirty="0"/>
              <a:t> = "www.softwarearchitekt.at";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website4 = </a:t>
            </a:r>
            <a:r>
              <a:rPr lang="de-DE" altLang="de-DE" sz="2400" dirty="0" err="1"/>
              <a:t>test</a:t>
            </a:r>
            <a:r>
              <a:rPr lang="de-DE" altLang="de-DE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9989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Union-Types</a:t>
            </a:r>
          </a:p>
        </p:txBody>
      </p:sp>
      <p:sp>
        <p:nvSpPr>
          <p:cNvPr id="3379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22DF825C-10B6-4F0F-9880-A2FE0A378E40}" type="slidenum">
              <a:rPr lang="de-DE" altLang="de-DE" sz="1000"/>
              <a:pPr/>
              <a:t>52</a:t>
            </a:fld>
            <a:endParaRPr lang="de-DE" altLang="de-DE" sz="1000"/>
          </a:p>
        </p:txBody>
      </p:sp>
      <p:sp>
        <p:nvSpPr>
          <p:cNvPr id="33796" name="Rechteck 4"/>
          <p:cNvSpPr>
            <a:spLocks noChangeArrowheads="1"/>
          </p:cNvSpPr>
          <p:nvPr/>
        </p:nvSpPr>
        <p:spPr bwMode="auto">
          <a:xfrm>
            <a:off x="838200" y="1690688"/>
            <a:ext cx="6543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let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nameOrNumber</a:t>
            </a:r>
            <a:r>
              <a:rPr lang="de-DE" altLang="de-DE" sz="2400" dirty="0">
                <a:solidFill>
                  <a:srgbClr val="00B050"/>
                </a:solidFill>
              </a:rPr>
              <a:t>: </a:t>
            </a:r>
            <a:r>
              <a:rPr lang="de-DE" altLang="de-DE" sz="2400" dirty="0" err="1">
                <a:solidFill>
                  <a:srgbClr val="00B050"/>
                </a:solidFill>
              </a:rPr>
              <a:t>string</a:t>
            </a:r>
            <a:r>
              <a:rPr lang="de-DE" altLang="de-DE" sz="2400" dirty="0">
                <a:solidFill>
                  <a:srgbClr val="00B050"/>
                </a:solidFill>
              </a:rPr>
              <a:t> | </a:t>
            </a:r>
            <a:r>
              <a:rPr lang="de-DE" altLang="de-DE" sz="2400" dirty="0" err="1">
                <a:solidFill>
                  <a:srgbClr val="00B050"/>
                </a:solidFill>
              </a:rPr>
              <a:t>number</a:t>
            </a:r>
            <a:r>
              <a:rPr lang="de-DE" altLang="de-DE" sz="2400" dirty="0"/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nameOrNumber</a:t>
            </a:r>
            <a:r>
              <a:rPr lang="de-DE" altLang="de-DE" sz="2400" dirty="0"/>
              <a:t> = "Max";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nameOrNumber</a:t>
            </a:r>
            <a:r>
              <a:rPr lang="de-DE" altLang="de-DE" sz="2400" dirty="0"/>
              <a:t> = 17;</a:t>
            </a:r>
          </a:p>
        </p:txBody>
      </p:sp>
    </p:spTree>
    <p:extLst>
      <p:ext uri="{BB962C8B-B14F-4D97-AF65-F5344CB8AC3E}">
        <p14:creationId xmlns:p14="http://schemas.microsoft.com/office/powerpoint/2010/main" val="3074488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Union-</a:t>
            </a:r>
            <a:r>
              <a:rPr lang="de-DE" altLang="de-DE" dirty="0" err="1"/>
              <a:t>Types</a:t>
            </a:r>
            <a:r>
              <a:rPr lang="de-DE" altLang="de-DE" dirty="0"/>
              <a:t> bei Parameter</a:t>
            </a:r>
          </a:p>
        </p:txBody>
      </p:sp>
      <p:sp>
        <p:nvSpPr>
          <p:cNvPr id="3379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22DF825C-10B6-4F0F-9880-A2FE0A378E40}" type="slidenum">
              <a:rPr lang="de-DE" altLang="de-DE" sz="1000"/>
              <a:pPr/>
              <a:t>53</a:t>
            </a:fld>
            <a:endParaRPr lang="de-DE" altLang="de-DE" sz="1000"/>
          </a:p>
        </p:txBody>
      </p:sp>
      <p:sp>
        <p:nvSpPr>
          <p:cNvPr id="33796" name="Rechteck 4"/>
          <p:cNvSpPr>
            <a:spLocks noChangeArrowheads="1"/>
          </p:cNvSpPr>
          <p:nvPr/>
        </p:nvSpPr>
        <p:spPr bwMode="auto">
          <a:xfrm>
            <a:off x="838200" y="1690688"/>
            <a:ext cx="65436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function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showItem</a:t>
            </a:r>
            <a:r>
              <a:rPr lang="de-DE" altLang="de-DE" sz="2400" dirty="0"/>
              <a:t>(</a:t>
            </a:r>
            <a:r>
              <a:rPr lang="de-DE" altLang="de-DE" sz="2400" b="1" dirty="0" err="1">
                <a:solidFill>
                  <a:srgbClr val="C00000"/>
                </a:solidFill>
              </a:rPr>
              <a:t>speed</a:t>
            </a:r>
            <a:r>
              <a:rPr lang="de-DE" altLang="de-DE" sz="2400" b="1" dirty="0">
                <a:solidFill>
                  <a:srgbClr val="C00000"/>
                </a:solidFill>
              </a:rPr>
              <a:t>: </a:t>
            </a:r>
            <a:r>
              <a:rPr lang="de-DE" altLang="de-DE" sz="2400" b="1" dirty="0" err="1">
                <a:solidFill>
                  <a:srgbClr val="C00000"/>
                </a:solidFill>
              </a:rPr>
              <a:t>number</a:t>
            </a:r>
            <a:r>
              <a:rPr lang="de-DE" altLang="de-DE" sz="2400" b="1" dirty="0">
                <a:solidFill>
                  <a:srgbClr val="C00000"/>
                </a:solidFill>
              </a:rPr>
              <a:t> | </a:t>
            </a:r>
            <a:r>
              <a:rPr lang="de-DE" altLang="de-DE" sz="2400" b="1" dirty="0" err="1">
                <a:solidFill>
                  <a:srgbClr val="C00000"/>
                </a:solidFill>
              </a:rPr>
              <a:t>string</a:t>
            </a:r>
            <a:r>
              <a:rPr lang="de-DE" altLang="de-DE" sz="2400" dirty="0"/>
              <a:t>) {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    </a:t>
            </a:r>
            <a:r>
              <a:rPr lang="de-DE" altLang="de-DE" sz="2400" dirty="0" err="1"/>
              <a:t>if</a:t>
            </a:r>
            <a:r>
              <a:rPr lang="de-DE" altLang="de-DE" sz="2400" dirty="0"/>
              <a:t> (</a:t>
            </a:r>
            <a:r>
              <a:rPr lang="de-DE" altLang="de-DE" sz="2400" b="1" dirty="0" err="1">
                <a:solidFill>
                  <a:srgbClr val="C00000"/>
                </a:solidFill>
              </a:rPr>
              <a:t>typeof</a:t>
            </a:r>
            <a:r>
              <a:rPr lang="de-DE" altLang="de-DE" sz="2400" b="1" dirty="0">
                <a:solidFill>
                  <a:srgbClr val="C00000"/>
                </a:solidFill>
              </a:rPr>
              <a:t> </a:t>
            </a:r>
            <a:r>
              <a:rPr lang="de-DE" altLang="de-DE" sz="2400" b="1" dirty="0" err="1">
                <a:solidFill>
                  <a:srgbClr val="C00000"/>
                </a:solidFill>
              </a:rPr>
              <a:t>speed</a:t>
            </a:r>
            <a:r>
              <a:rPr lang="de-DE" altLang="de-DE" sz="2400" b="1" dirty="0">
                <a:solidFill>
                  <a:srgbClr val="C00000"/>
                </a:solidFill>
              </a:rPr>
              <a:t> === '</a:t>
            </a:r>
            <a:r>
              <a:rPr lang="de-DE" altLang="de-DE" sz="2400" b="1" dirty="0" err="1">
                <a:solidFill>
                  <a:srgbClr val="C00000"/>
                </a:solidFill>
              </a:rPr>
              <a:t>number</a:t>
            </a:r>
            <a:r>
              <a:rPr lang="de-DE" altLang="de-DE" sz="2400" b="1" dirty="0">
                <a:solidFill>
                  <a:srgbClr val="C00000"/>
                </a:solidFill>
              </a:rPr>
              <a:t>'</a:t>
            </a:r>
            <a:r>
              <a:rPr lang="de-DE" altLang="de-DE" sz="2400" dirty="0"/>
              <a:t>) {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        […]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    }</a:t>
            </a:r>
          </a:p>
          <a:p>
            <a:pPr>
              <a:lnSpc>
                <a:spcPct val="150000"/>
              </a:lnSpc>
            </a:pPr>
            <a:r>
              <a:rPr lang="de-DE" altLang="de-DE" sz="2400" dirty="0"/>
              <a:t>    </a:t>
            </a:r>
            <a:r>
              <a:rPr lang="de-DE" altLang="de-DE" sz="2400" dirty="0" err="1"/>
              <a:t>else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if</a:t>
            </a:r>
            <a:r>
              <a:rPr lang="de-DE" altLang="de-DE" sz="2400" dirty="0"/>
              <a:t> (</a:t>
            </a:r>
            <a:r>
              <a:rPr lang="de-DE" altLang="de-DE" sz="2400" b="1" dirty="0" err="1">
                <a:solidFill>
                  <a:srgbClr val="C00000"/>
                </a:solidFill>
              </a:rPr>
              <a:t>typeof</a:t>
            </a:r>
            <a:r>
              <a:rPr lang="de-DE" altLang="de-DE" sz="2400" b="1" dirty="0">
                <a:solidFill>
                  <a:srgbClr val="C00000"/>
                </a:solidFill>
              </a:rPr>
              <a:t> </a:t>
            </a:r>
            <a:r>
              <a:rPr lang="de-DE" altLang="de-DE" sz="2400" b="1" dirty="0" err="1">
                <a:solidFill>
                  <a:srgbClr val="C00000"/>
                </a:solidFill>
              </a:rPr>
              <a:t>speed</a:t>
            </a:r>
            <a:r>
              <a:rPr lang="de-DE" altLang="de-DE" sz="2400" b="1" dirty="0">
                <a:solidFill>
                  <a:srgbClr val="C00000"/>
                </a:solidFill>
              </a:rPr>
              <a:t> === '</a:t>
            </a:r>
            <a:r>
              <a:rPr lang="de-DE" altLang="de-DE" sz="2400" b="1" dirty="0" err="1">
                <a:solidFill>
                  <a:srgbClr val="C00000"/>
                </a:solidFill>
              </a:rPr>
              <a:t>string</a:t>
            </a:r>
            <a:r>
              <a:rPr lang="de-DE" altLang="de-DE" sz="2400" b="1" dirty="0">
                <a:solidFill>
                  <a:srgbClr val="C00000"/>
                </a:solidFill>
              </a:rPr>
              <a:t>'</a:t>
            </a:r>
            <a:r>
              <a:rPr lang="de-DE" altLang="de-DE" sz="2400" dirty="0"/>
              <a:t>) {</a:t>
            </a:r>
          </a:p>
          <a:p>
            <a:pPr>
              <a:lnSpc>
                <a:spcPct val="150000"/>
              </a:lnSpc>
            </a:pPr>
            <a:r>
              <a:rPr lang="de-DE" altLang="de-DE" sz="2400" dirty="0"/>
              <a:t>        […]</a:t>
            </a:r>
          </a:p>
          <a:p>
            <a:pPr>
              <a:lnSpc>
                <a:spcPct val="150000"/>
              </a:lnSpc>
            </a:pPr>
            <a:r>
              <a:rPr lang="de-DE" altLang="de-DE" sz="2400" dirty="0"/>
              <a:t>    }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575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Lambda-Ausdrücke</a:t>
            </a:r>
          </a:p>
        </p:txBody>
      </p:sp>
      <p:sp>
        <p:nvSpPr>
          <p:cNvPr id="3686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ECEE4F26-1314-4BF2-989B-19BEE244C416}" type="slidenum">
              <a:rPr lang="de-DE" altLang="de-DE" sz="1000"/>
              <a:pPr/>
              <a:t>54</a:t>
            </a:fld>
            <a:endParaRPr lang="de-DE" altLang="de-DE" sz="1000"/>
          </a:p>
        </p:txBody>
      </p:sp>
      <p:sp>
        <p:nvSpPr>
          <p:cNvPr id="36868" name="Rechteck 5"/>
          <p:cNvSpPr>
            <a:spLocks noChangeArrowheads="1"/>
          </p:cNvSpPr>
          <p:nvPr/>
        </p:nvSpPr>
        <p:spPr bwMode="auto">
          <a:xfrm>
            <a:off x="838200" y="1609725"/>
            <a:ext cx="10905931" cy="46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altLang="de-DE" dirty="0" err="1"/>
              <a:t>function</a:t>
            </a:r>
            <a:r>
              <a:rPr lang="de-DE" altLang="de-DE" dirty="0"/>
              <a:t> </a:t>
            </a:r>
            <a:r>
              <a:rPr lang="de-DE" altLang="de-DE" dirty="0" err="1"/>
              <a:t>filter</a:t>
            </a:r>
            <a:r>
              <a:rPr lang="de-DE" altLang="de-DE" dirty="0"/>
              <a:t>(</a:t>
            </a:r>
            <a:r>
              <a:rPr lang="de-DE" altLang="de-DE" dirty="0" err="1"/>
              <a:t>objs</a:t>
            </a:r>
            <a:r>
              <a:rPr lang="de-DE" altLang="de-DE" dirty="0"/>
              <a:t>: Array&lt;</a:t>
            </a:r>
            <a:r>
              <a:rPr lang="de-DE" altLang="de-DE" dirty="0" err="1"/>
              <a:t>number</a:t>
            </a:r>
            <a:r>
              <a:rPr lang="de-DE" altLang="de-DE" dirty="0"/>
              <a:t>&gt;, </a:t>
            </a:r>
            <a:r>
              <a:rPr lang="de-DE" altLang="de-DE" b="1" dirty="0" err="1">
                <a:solidFill>
                  <a:schemeClr val="tx2"/>
                </a:solidFill>
              </a:rPr>
              <a:t>callback</a:t>
            </a:r>
            <a:r>
              <a:rPr lang="de-DE" altLang="de-DE" b="1" dirty="0">
                <a:solidFill>
                  <a:schemeClr val="tx2"/>
                </a:solidFill>
              </a:rPr>
              <a:t>: (item: </a:t>
            </a:r>
            <a:r>
              <a:rPr lang="de-DE" altLang="de-DE" b="1" dirty="0" err="1">
                <a:solidFill>
                  <a:schemeClr val="tx2"/>
                </a:solidFill>
              </a:rPr>
              <a:t>number</a:t>
            </a:r>
            <a:r>
              <a:rPr lang="de-DE" altLang="de-DE" b="1" dirty="0">
                <a:solidFill>
                  <a:schemeClr val="tx2"/>
                </a:solidFill>
              </a:rPr>
              <a:t>) =&gt; </a:t>
            </a:r>
            <a:r>
              <a:rPr lang="de-DE" altLang="de-DE" b="1" dirty="0" err="1">
                <a:solidFill>
                  <a:schemeClr val="tx2"/>
                </a:solidFill>
              </a:rPr>
              <a:t>boolean</a:t>
            </a:r>
            <a:r>
              <a:rPr lang="de-DE" altLang="de-DE" dirty="0"/>
              <a:t>):  Array&lt;</a:t>
            </a:r>
            <a:r>
              <a:rPr lang="de-DE" altLang="de-DE" dirty="0" err="1"/>
              <a:t>number</a:t>
            </a:r>
            <a:r>
              <a:rPr lang="de-DE" altLang="de-DE" dirty="0"/>
              <a:t>&gt; {</a:t>
            </a:r>
          </a:p>
          <a:p>
            <a:pPr>
              <a:spcAft>
                <a:spcPts val="600"/>
              </a:spcAft>
            </a:pPr>
            <a:endParaRPr lang="de-DE" altLang="de-DE" dirty="0"/>
          </a:p>
          <a:p>
            <a:pPr>
              <a:spcAft>
                <a:spcPts val="600"/>
              </a:spcAft>
            </a:pPr>
            <a:r>
              <a:rPr lang="de-DE" altLang="de-DE" dirty="0"/>
              <a:t>    </a:t>
            </a:r>
            <a:r>
              <a:rPr lang="de-DE" altLang="de-DE" dirty="0" err="1"/>
              <a:t>let</a:t>
            </a:r>
            <a:r>
              <a:rPr lang="de-DE" altLang="de-DE" dirty="0"/>
              <a:t> ergebnismenge: Array&lt;</a:t>
            </a:r>
            <a:r>
              <a:rPr lang="de-DE" altLang="de-DE" dirty="0" err="1"/>
              <a:t>number</a:t>
            </a:r>
            <a:r>
              <a:rPr lang="de-DE" altLang="de-DE" dirty="0"/>
              <a:t>&gt; = </a:t>
            </a:r>
            <a:r>
              <a:rPr lang="de-DE" altLang="de-DE" dirty="0" err="1"/>
              <a:t>new</a:t>
            </a:r>
            <a:r>
              <a:rPr lang="de-DE" altLang="de-DE" dirty="0"/>
              <a:t> Array&lt;</a:t>
            </a:r>
            <a:r>
              <a:rPr lang="de-DE" altLang="de-DE" dirty="0" err="1"/>
              <a:t>number</a:t>
            </a:r>
            <a:r>
              <a:rPr lang="de-DE" altLang="de-DE" dirty="0"/>
              <a:t>&gt;();</a:t>
            </a:r>
          </a:p>
          <a:p>
            <a:pPr>
              <a:spcAft>
                <a:spcPts val="600"/>
              </a:spcAft>
            </a:pPr>
            <a:endParaRPr lang="de-DE" altLang="de-DE" dirty="0"/>
          </a:p>
          <a:p>
            <a:pPr>
              <a:spcAft>
                <a:spcPts val="600"/>
              </a:spcAft>
            </a:pPr>
            <a:r>
              <a:rPr lang="de-DE" altLang="de-DE" dirty="0"/>
              <a:t>    </a:t>
            </a:r>
            <a:r>
              <a:rPr lang="de-DE" altLang="de-DE" dirty="0" err="1"/>
              <a:t>for</a:t>
            </a:r>
            <a:r>
              <a:rPr lang="de-DE" altLang="de-DE" dirty="0"/>
              <a:t> (</a:t>
            </a:r>
            <a:r>
              <a:rPr lang="de-DE" altLang="de-DE" dirty="0" err="1"/>
              <a:t>let</a:t>
            </a:r>
            <a:r>
              <a:rPr lang="de-DE" altLang="de-DE" dirty="0"/>
              <a:t> i: </a:t>
            </a:r>
            <a:r>
              <a:rPr lang="de-DE" altLang="de-DE" dirty="0" err="1"/>
              <a:t>number</a:t>
            </a:r>
            <a:r>
              <a:rPr lang="de-DE" altLang="de-DE" dirty="0"/>
              <a:t> = 0; i &lt; </a:t>
            </a:r>
            <a:r>
              <a:rPr lang="de-DE" altLang="de-DE" dirty="0" err="1"/>
              <a:t>objs.length</a:t>
            </a:r>
            <a:r>
              <a:rPr lang="de-DE" altLang="de-DE" dirty="0"/>
              <a:t>; i++) {</a:t>
            </a:r>
          </a:p>
          <a:p>
            <a:pPr>
              <a:spcAft>
                <a:spcPts val="600"/>
              </a:spcAft>
            </a:pPr>
            <a:r>
              <a:rPr lang="de-DE" altLang="de-DE" dirty="0"/>
              <a:t>        </a:t>
            </a:r>
            <a:r>
              <a:rPr lang="de-DE" altLang="de-DE" dirty="0" err="1"/>
              <a:t>if</a:t>
            </a:r>
            <a:r>
              <a:rPr lang="de-DE" altLang="de-DE" dirty="0"/>
              <a:t> (</a:t>
            </a:r>
            <a:r>
              <a:rPr lang="de-DE" altLang="de-DE" dirty="0" err="1"/>
              <a:t>callback</a:t>
            </a:r>
            <a:r>
              <a:rPr lang="de-DE" altLang="de-DE" dirty="0"/>
              <a:t>(</a:t>
            </a:r>
            <a:r>
              <a:rPr lang="de-DE" altLang="de-DE" dirty="0" err="1"/>
              <a:t>objs</a:t>
            </a:r>
            <a:r>
              <a:rPr lang="de-DE" altLang="de-DE" dirty="0"/>
              <a:t>[i])) </a:t>
            </a:r>
            <a:r>
              <a:rPr lang="de-DE" altLang="de-DE" dirty="0" err="1"/>
              <a:t>ergebnismenge.push</a:t>
            </a:r>
            <a:r>
              <a:rPr lang="de-DE" altLang="de-DE" dirty="0"/>
              <a:t>(</a:t>
            </a:r>
            <a:r>
              <a:rPr lang="de-DE" altLang="de-DE" dirty="0" err="1"/>
              <a:t>objs</a:t>
            </a:r>
            <a:r>
              <a:rPr lang="de-DE" altLang="de-DE" dirty="0"/>
              <a:t>[i]);</a:t>
            </a:r>
          </a:p>
          <a:p>
            <a:pPr>
              <a:spcAft>
                <a:spcPts val="600"/>
              </a:spcAft>
            </a:pPr>
            <a:r>
              <a:rPr lang="de-DE" altLang="de-DE" dirty="0"/>
              <a:t>    }</a:t>
            </a:r>
          </a:p>
          <a:p>
            <a:pPr>
              <a:spcAft>
                <a:spcPts val="600"/>
              </a:spcAft>
            </a:pPr>
            <a:endParaRPr lang="de-DE" altLang="de-DE" dirty="0"/>
          </a:p>
          <a:p>
            <a:pPr>
              <a:spcAft>
                <a:spcPts val="600"/>
              </a:spcAft>
            </a:pPr>
            <a:r>
              <a:rPr lang="de-DE" altLang="de-DE" dirty="0"/>
              <a:t>    </a:t>
            </a:r>
            <a:r>
              <a:rPr lang="de-DE" altLang="de-DE" dirty="0" err="1"/>
              <a:t>return</a:t>
            </a:r>
            <a:r>
              <a:rPr lang="de-DE" altLang="de-DE" dirty="0"/>
              <a:t> ergebnismenge;</a:t>
            </a:r>
          </a:p>
          <a:p>
            <a:pPr>
              <a:spcAft>
                <a:spcPts val="600"/>
              </a:spcAft>
            </a:pPr>
            <a:r>
              <a:rPr lang="de-DE" altLang="de-DE" dirty="0"/>
              <a:t>}</a:t>
            </a:r>
          </a:p>
          <a:p>
            <a:pPr>
              <a:spcAft>
                <a:spcPts val="600"/>
              </a:spcAft>
            </a:pPr>
            <a:endParaRPr lang="de-DE" altLang="de-DE" dirty="0"/>
          </a:p>
          <a:p>
            <a:pPr>
              <a:spcAft>
                <a:spcPts val="600"/>
              </a:spcAft>
            </a:pPr>
            <a:r>
              <a:rPr lang="de-DE" altLang="de-DE" dirty="0" err="1"/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result</a:t>
            </a:r>
            <a:r>
              <a:rPr lang="de-DE" altLang="de-DE" dirty="0"/>
              <a:t> = </a:t>
            </a:r>
            <a:r>
              <a:rPr lang="de-DE" altLang="de-DE" dirty="0" err="1"/>
              <a:t>filter</a:t>
            </a:r>
            <a:r>
              <a:rPr lang="de-DE" altLang="de-DE" dirty="0"/>
              <a:t>([1, 2, 3, 4, 5, 6], (item: </a:t>
            </a:r>
            <a:r>
              <a:rPr lang="de-DE" altLang="de-DE" dirty="0" err="1"/>
              <a:t>number</a:t>
            </a:r>
            <a:r>
              <a:rPr lang="de-DE" altLang="de-DE" dirty="0"/>
              <a:t>) =&gt; item % 2 == 0);</a:t>
            </a:r>
          </a:p>
        </p:txBody>
      </p:sp>
    </p:spTree>
    <p:extLst>
      <p:ext uri="{BB962C8B-B14F-4D97-AF65-F5344CB8AC3E}">
        <p14:creationId xmlns:p14="http://schemas.microsoft.com/office/powerpoint/2010/main" val="235631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Abstrakte Klassen</a:t>
            </a:r>
          </a:p>
        </p:txBody>
      </p:sp>
      <p:sp>
        <p:nvSpPr>
          <p:cNvPr id="37891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3789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C285A17E-E972-4B4B-B9DC-4C72A2F1332C}" type="slidenum">
              <a:rPr lang="de-DE" altLang="de-DE" sz="1000"/>
              <a:pPr/>
              <a:t>55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16572077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Klassen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838200" y="1474982"/>
            <a:ext cx="852487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 err="1">
                <a:solidFill>
                  <a:schemeClr val="tx2"/>
                </a:solidFill>
              </a:rPr>
              <a:t>class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Kontakt {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b="1" dirty="0">
                <a:solidFill>
                  <a:srgbClr val="00B050"/>
                </a:solidFill>
              </a:rPr>
              <a:t>        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dirty="0"/>
              <a:t> </a:t>
            </a:r>
            <a:r>
              <a:rPr lang="de-DE" altLang="de-DE" dirty="0" err="1"/>
              <a:t>id</a:t>
            </a:r>
            <a:r>
              <a:rPr lang="de-DE" altLang="de-DE" b="1" dirty="0">
                <a:solidFill>
                  <a:srgbClr val="00B050"/>
                </a:solidFill>
              </a:rPr>
              <a:t>:</a:t>
            </a:r>
            <a:r>
              <a:rPr lang="de-DE" altLang="de-DE" dirty="0"/>
              <a:t>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b="1" dirty="0">
                <a:solidFill>
                  <a:srgbClr val="00B050"/>
                </a:solidFill>
              </a:rPr>
              <a:t>;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dirty="0"/>
              <a:t> </a:t>
            </a:r>
            <a:r>
              <a:rPr lang="de-DE" altLang="de-DE" dirty="0" err="1"/>
              <a:t>name</a:t>
            </a:r>
            <a:r>
              <a:rPr lang="de-DE" altLang="de-DE" b="1" dirty="0">
                <a:solidFill>
                  <a:srgbClr val="00B050"/>
                </a:solidFill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</a:rPr>
              <a:t>string</a:t>
            </a:r>
            <a:r>
              <a:rPr lang="de-DE" altLang="de-DE" b="1" dirty="0">
                <a:solidFill>
                  <a:srgbClr val="00B050"/>
                </a:solidFill>
              </a:rPr>
              <a:t>;</a:t>
            </a:r>
          </a:p>
          <a:p>
            <a:pPr eaLnBrk="1" hangingPunct="1"/>
            <a:r>
              <a:rPr lang="de-DE" altLang="de-DE" b="1" dirty="0">
                <a:solidFill>
                  <a:srgbClr val="00B050"/>
                </a:solidFill>
              </a:rPr>
              <a:t>        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datum</a:t>
            </a:r>
            <a:r>
              <a:rPr lang="de-DE" altLang="de-DE" b="1" dirty="0">
                <a:solidFill>
                  <a:srgbClr val="00B050"/>
                </a:solidFill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</a:rPr>
              <a:t>any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b="1" dirty="0">
                <a:solidFill>
                  <a:schemeClr val="tx2"/>
                </a:solidFill>
              </a:rPr>
              <a:t>      </a:t>
            </a:r>
          </a:p>
          <a:p>
            <a:pPr eaLnBrk="1" hangingPunct="1"/>
            <a:r>
              <a:rPr lang="de-DE" altLang="de-DE" b="1" dirty="0">
                <a:solidFill>
                  <a:schemeClr val="tx2"/>
                </a:solidFill>
              </a:rPr>
              <a:t>        </a:t>
            </a:r>
            <a:r>
              <a:rPr lang="de-DE" altLang="de-DE" b="1" dirty="0" err="1">
                <a:solidFill>
                  <a:schemeClr val="tx2"/>
                </a:solidFill>
              </a:rPr>
              <a:t>constructor</a:t>
            </a:r>
            <a:r>
              <a:rPr lang="de-DE" altLang="de-DE" b="1" dirty="0">
                <a:solidFill>
                  <a:schemeClr val="tx2"/>
                </a:solidFill>
              </a:rPr>
              <a:t>(</a:t>
            </a:r>
            <a:r>
              <a:rPr lang="de-DE" altLang="de-DE" dirty="0" err="1"/>
              <a:t>id</a:t>
            </a:r>
            <a:r>
              <a:rPr lang="de-DE" altLang="de-DE" dirty="0"/>
              <a:t>: </a:t>
            </a:r>
            <a:r>
              <a:rPr lang="de-DE" altLang="de-DE" dirty="0" err="1"/>
              <a:t>number</a:t>
            </a:r>
            <a:r>
              <a:rPr lang="de-DE" altLang="de-DE" dirty="0"/>
              <a:t>, </a:t>
            </a:r>
            <a:r>
              <a:rPr lang="de-DE" altLang="de-DE" dirty="0" err="1"/>
              <a:t>name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, </a:t>
            </a:r>
            <a:r>
              <a:rPr lang="de-DE" altLang="de-DE" dirty="0" err="1"/>
              <a:t>ort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) {</a:t>
            </a:r>
          </a:p>
          <a:p>
            <a:pPr eaLnBrk="1" hangingPunct="1"/>
            <a:r>
              <a:rPr lang="de-DE" altLang="de-DE" dirty="0"/>
              <a:t>            </a:t>
            </a:r>
            <a:r>
              <a:rPr lang="de-DE" altLang="de-DE" dirty="0" err="1"/>
              <a:t>this.datum</a:t>
            </a:r>
            <a:r>
              <a:rPr lang="de-DE" altLang="de-DE" dirty="0"/>
              <a:t> = </a:t>
            </a:r>
            <a:r>
              <a:rPr lang="de-DE" altLang="de-DE" dirty="0" err="1"/>
              <a:t>new</a:t>
            </a:r>
            <a:r>
              <a:rPr lang="de-DE" altLang="de-DE" dirty="0"/>
              <a:t> Date();</a:t>
            </a:r>
          </a:p>
          <a:p>
            <a:pPr eaLnBrk="1" hangingPunct="1"/>
            <a:r>
              <a:rPr lang="de-DE" altLang="de-DE" dirty="0"/>
              <a:t>            this.id = </a:t>
            </a:r>
            <a:r>
              <a:rPr lang="de-DE" altLang="de-DE" dirty="0" err="1"/>
              <a:t>id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    this.name = </a:t>
            </a:r>
            <a:r>
              <a:rPr lang="de-DE" altLang="de-DE" dirty="0" err="1"/>
              <a:t>name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b="1" dirty="0">
                <a:solidFill>
                  <a:srgbClr val="00B050"/>
                </a:solidFill>
              </a:rPr>
              <a:t>private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getDatum</a:t>
            </a:r>
            <a:r>
              <a:rPr lang="de-DE" altLang="de-DE" dirty="0"/>
              <a:t>() { </a:t>
            </a:r>
            <a:r>
              <a:rPr lang="de-DE" altLang="de-DE" dirty="0" err="1"/>
              <a:t>return</a:t>
            </a:r>
            <a:r>
              <a:rPr lang="de-DE" altLang="de-DE" dirty="0"/>
              <a:t> </a:t>
            </a:r>
            <a:r>
              <a:rPr lang="de-DE" altLang="de-DE" dirty="0" err="1"/>
              <a:t>this.datum</a:t>
            </a:r>
            <a:r>
              <a:rPr lang="de-DE" altLang="de-DE" dirty="0"/>
              <a:t>; }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getBasisInfo</a:t>
            </a:r>
            <a:r>
              <a:rPr lang="de-DE" altLang="de-DE" dirty="0"/>
              <a:t>() { </a:t>
            </a:r>
            <a:r>
              <a:rPr lang="de-DE" altLang="de-DE" dirty="0" err="1"/>
              <a:t>return</a:t>
            </a:r>
            <a:r>
              <a:rPr lang="de-DE" altLang="de-DE" dirty="0"/>
              <a:t> this.id + ": " + this.name; }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getInfo</a:t>
            </a:r>
            <a:r>
              <a:rPr lang="de-DE" altLang="de-DE" dirty="0"/>
              <a:t>() { </a:t>
            </a:r>
            <a:r>
              <a:rPr lang="de-DE" altLang="de-DE" dirty="0" err="1"/>
              <a:t>return</a:t>
            </a:r>
            <a:r>
              <a:rPr lang="de-DE" altLang="de-DE" dirty="0"/>
              <a:t> "Kontakt " + </a:t>
            </a:r>
            <a:r>
              <a:rPr lang="de-DE" altLang="de-DE" dirty="0" err="1"/>
              <a:t>this.getBasisInfo</a:t>
            </a:r>
            <a:r>
              <a:rPr lang="de-DE" altLang="de-DE" dirty="0"/>
              <a:t>(); }</a:t>
            </a:r>
          </a:p>
          <a:p>
            <a:pPr eaLnBrk="1" hangingPunct="1"/>
            <a:r>
              <a:rPr lang="de-DE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438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Klassen</a:t>
            </a:r>
          </a:p>
        </p:txBody>
      </p:sp>
      <p:sp>
        <p:nvSpPr>
          <p:cNvPr id="40963" name="Rechteck 4"/>
          <p:cNvSpPr>
            <a:spLocks noChangeArrowheads="1"/>
          </p:cNvSpPr>
          <p:nvPr/>
        </p:nvSpPr>
        <p:spPr bwMode="auto">
          <a:xfrm>
            <a:off x="838200" y="1690688"/>
            <a:ext cx="105156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 err="1">
                <a:solidFill>
                  <a:schemeClr val="tx2"/>
                </a:solidFill>
              </a:rPr>
              <a:t>class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Kontakt {</a:t>
            </a:r>
          </a:p>
          <a:p>
            <a:pPr eaLnBrk="1" hangingPunct="1"/>
            <a:r>
              <a:rPr lang="de-DE" altLang="de-DE" dirty="0"/>
              <a:t>        […]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datum</a:t>
            </a:r>
            <a:r>
              <a:rPr lang="de-DE" altLang="de-DE" dirty="0"/>
              <a:t>: Date;</a:t>
            </a:r>
          </a:p>
          <a:p>
            <a:pPr eaLnBrk="1" hangingPunct="1"/>
            <a:endParaRPr lang="de-DE" altLang="de-DE" dirty="0"/>
          </a:p>
          <a:p>
            <a:r>
              <a:rPr lang="de-DE" altLang="de-DE" b="1" dirty="0">
                <a:solidFill>
                  <a:schemeClr val="tx2"/>
                </a:solidFill>
              </a:rPr>
              <a:t>        </a:t>
            </a:r>
            <a:r>
              <a:rPr lang="de-DE" altLang="de-DE" b="1" dirty="0" err="1">
                <a:solidFill>
                  <a:schemeClr val="tx2"/>
                </a:solidFill>
              </a:rPr>
              <a:t>constructor</a:t>
            </a:r>
            <a:r>
              <a:rPr lang="de-DE" altLang="de-DE" b="1" dirty="0">
                <a:solidFill>
                  <a:schemeClr val="tx2"/>
                </a:solidFill>
              </a:rPr>
              <a:t>(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b="1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id</a:t>
            </a:r>
            <a:r>
              <a:rPr lang="de-DE" altLang="de-DE" dirty="0"/>
              <a:t>: </a:t>
            </a:r>
            <a:r>
              <a:rPr lang="de-DE" altLang="de-DE" dirty="0" err="1"/>
              <a:t>number</a:t>
            </a:r>
            <a:r>
              <a:rPr lang="de-DE" altLang="de-DE" dirty="0"/>
              <a:t>, 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b="1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name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, 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dirty="0"/>
              <a:t> </a:t>
            </a:r>
            <a:r>
              <a:rPr lang="de-DE" altLang="de-DE" dirty="0" err="1"/>
              <a:t>ort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) {</a:t>
            </a:r>
          </a:p>
          <a:p>
            <a:pPr eaLnBrk="1" hangingPunct="1"/>
            <a:r>
              <a:rPr lang="de-DE" altLang="de-DE" dirty="0"/>
              <a:t>            […]</a:t>
            </a:r>
          </a:p>
          <a:p>
            <a:pPr eaLnBrk="1" hangingPunct="1"/>
            <a:r>
              <a:rPr lang="de-DE" altLang="de-DE" dirty="0"/>
              <a:t>            </a:t>
            </a:r>
            <a:r>
              <a:rPr lang="de-DE" altLang="de-DE" dirty="0" err="1"/>
              <a:t>this.datum</a:t>
            </a:r>
            <a:r>
              <a:rPr lang="de-DE" altLang="de-DE" dirty="0"/>
              <a:t> = </a:t>
            </a:r>
            <a:r>
              <a:rPr lang="de-DE" altLang="de-DE" dirty="0" err="1"/>
              <a:t>new</a:t>
            </a:r>
            <a:r>
              <a:rPr lang="de-DE" altLang="de-DE" dirty="0"/>
              <a:t> Date();</a:t>
            </a:r>
          </a:p>
          <a:p>
            <a:pPr eaLnBrk="1" hangingPunct="1"/>
            <a:r>
              <a:rPr lang="de-DE" altLang="de-DE" dirty="0"/>
              <a:t>        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b="1" dirty="0">
                <a:solidFill>
                  <a:srgbClr val="00B050"/>
                </a:solidFill>
              </a:rPr>
              <a:t>private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getDatum</a:t>
            </a:r>
            <a:r>
              <a:rPr lang="de-DE" altLang="de-DE" dirty="0"/>
              <a:t>() { </a:t>
            </a:r>
            <a:r>
              <a:rPr lang="de-DE" altLang="de-DE" dirty="0" err="1"/>
              <a:t>return</a:t>
            </a:r>
            <a:r>
              <a:rPr lang="de-DE" altLang="de-DE" dirty="0"/>
              <a:t> </a:t>
            </a:r>
            <a:r>
              <a:rPr lang="de-DE" altLang="de-DE" dirty="0" err="1"/>
              <a:t>this.datum</a:t>
            </a:r>
            <a:r>
              <a:rPr lang="de-DE" altLang="de-DE" dirty="0"/>
              <a:t>; }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getBasisInfo</a:t>
            </a:r>
            <a:r>
              <a:rPr lang="de-DE" altLang="de-DE" dirty="0"/>
              <a:t>() { </a:t>
            </a:r>
            <a:r>
              <a:rPr lang="de-DE" altLang="de-DE" dirty="0" err="1"/>
              <a:t>return</a:t>
            </a:r>
            <a:r>
              <a:rPr lang="de-DE" altLang="de-DE" dirty="0"/>
              <a:t> this.id + ": " + this.name; }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getInfo</a:t>
            </a:r>
            <a:r>
              <a:rPr lang="de-DE" altLang="de-DE" dirty="0"/>
              <a:t>() { </a:t>
            </a:r>
            <a:r>
              <a:rPr lang="de-DE" altLang="de-DE" dirty="0" err="1"/>
              <a:t>return</a:t>
            </a:r>
            <a:r>
              <a:rPr lang="de-DE" altLang="de-DE" dirty="0"/>
              <a:t> "Kontakt " + </a:t>
            </a:r>
            <a:r>
              <a:rPr lang="de-DE" altLang="de-DE" dirty="0" err="1"/>
              <a:t>this.getBasisInfo</a:t>
            </a:r>
            <a:r>
              <a:rPr lang="de-DE" altLang="de-DE" dirty="0"/>
              <a:t>(); }</a:t>
            </a:r>
          </a:p>
          <a:p>
            <a:pPr eaLnBrk="1" hangingPunct="1"/>
            <a:r>
              <a:rPr lang="de-DE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48900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Klassen</a:t>
            </a:r>
          </a:p>
        </p:txBody>
      </p:sp>
      <p:sp>
        <p:nvSpPr>
          <p:cNvPr id="41987" name="Rechteck 4"/>
          <p:cNvSpPr>
            <a:spLocks noChangeArrowheads="1"/>
          </p:cNvSpPr>
          <p:nvPr/>
        </p:nvSpPr>
        <p:spPr bwMode="auto">
          <a:xfrm>
            <a:off x="1838326" y="1027113"/>
            <a:ext cx="85248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>
                <a:solidFill>
                  <a:schemeClr val="tx2"/>
                </a:solidFill>
              </a:rPr>
              <a:t>class</a:t>
            </a:r>
            <a:r>
              <a:rPr lang="de-DE" altLang="de-DE">
                <a:solidFill>
                  <a:schemeClr val="tx2"/>
                </a:solidFill>
              </a:rPr>
              <a:t> </a:t>
            </a:r>
            <a:r>
              <a:rPr lang="de-DE" altLang="de-DE"/>
              <a:t>Kontakt {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        </a:t>
            </a:r>
            <a:r>
              <a:rPr lang="de-DE" altLang="de-DE" b="1">
                <a:solidFill>
                  <a:srgbClr val="00B050"/>
                </a:solidFill>
              </a:rPr>
              <a:t>public </a:t>
            </a:r>
            <a:r>
              <a:rPr lang="de-DE" altLang="de-DE"/>
              <a:t>plz</a:t>
            </a:r>
            <a:r>
              <a:rPr lang="de-DE" altLang="de-DE" b="1">
                <a:solidFill>
                  <a:srgbClr val="00B050"/>
                </a:solidFill>
              </a:rPr>
              <a:t>: number</a:t>
            </a:r>
            <a:r>
              <a:rPr lang="de-DE" altLang="de-DE"/>
              <a:t>;</a:t>
            </a:r>
          </a:p>
          <a:p>
            <a:pPr eaLnBrk="1" hangingPunct="1"/>
            <a:r>
              <a:rPr lang="de-DE" altLang="de-DE"/>
              <a:t>        </a:t>
            </a:r>
            <a:r>
              <a:rPr lang="de-DE" altLang="de-DE" b="1">
                <a:solidFill>
                  <a:srgbClr val="00B050"/>
                </a:solidFill>
              </a:rPr>
              <a:t>public</a:t>
            </a:r>
            <a:r>
              <a:rPr lang="de-DE" altLang="de-DE">
                <a:solidFill>
                  <a:srgbClr val="00B050"/>
                </a:solidFill>
              </a:rPr>
              <a:t> </a:t>
            </a:r>
            <a:r>
              <a:rPr lang="de-DE" altLang="de-DE"/>
              <a:t>datum</a:t>
            </a:r>
            <a:r>
              <a:rPr lang="de-DE" altLang="de-DE" b="1">
                <a:solidFill>
                  <a:srgbClr val="00B050"/>
                </a:solidFill>
              </a:rPr>
              <a:t>: any</a:t>
            </a:r>
            <a:r>
              <a:rPr lang="de-DE" altLang="de-DE"/>
              <a:t>;</a:t>
            </a:r>
          </a:p>
          <a:p>
            <a:pPr eaLnBrk="1" hangingPunct="1"/>
            <a:r>
              <a:rPr lang="de-DE" altLang="de-DE" b="1">
                <a:solidFill>
                  <a:schemeClr val="tx2"/>
                </a:solidFill>
              </a:rPr>
              <a:t>       </a:t>
            </a:r>
          </a:p>
          <a:p>
            <a:pPr eaLnBrk="1" hangingPunct="1"/>
            <a:r>
              <a:rPr lang="de-DE" altLang="de-DE" b="1">
                <a:solidFill>
                  <a:schemeClr val="tx2"/>
                </a:solidFill>
              </a:rPr>
              <a:t>        constructor(</a:t>
            </a:r>
            <a:r>
              <a:rPr lang="de-DE" altLang="de-DE" b="1">
                <a:solidFill>
                  <a:srgbClr val="00B050"/>
                </a:solidFill>
              </a:rPr>
              <a:t>public</a:t>
            </a:r>
            <a:r>
              <a:rPr lang="de-DE" altLang="de-DE"/>
              <a:t> id: number, </a:t>
            </a:r>
            <a:r>
              <a:rPr lang="de-DE" altLang="de-DE" b="1">
                <a:solidFill>
                  <a:srgbClr val="00B050"/>
                </a:solidFill>
              </a:rPr>
              <a:t>public</a:t>
            </a:r>
            <a:r>
              <a:rPr lang="de-DE" altLang="de-DE">
                <a:solidFill>
                  <a:srgbClr val="00B050"/>
                </a:solidFill>
              </a:rPr>
              <a:t> </a:t>
            </a:r>
            <a:r>
              <a:rPr lang="de-DE" altLang="de-DE"/>
              <a:t>name: string, </a:t>
            </a:r>
            <a:br>
              <a:rPr lang="de-DE" altLang="de-DE"/>
            </a:br>
            <a:r>
              <a:rPr lang="de-DE" altLang="de-DE"/>
              <a:t>                                              </a:t>
            </a:r>
            <a:r>
              <a:rPr lang="de-DE" altLang="de-DE" b="1">
                <a:solidFill>
                  <a:srgbClr val="00B050"/>
                </a:solidFill>
              </a:rPr>
              <a:t>public</a:t>
            </a:r>
            <a:r>
              <a:rPr lang="de-DE" altLang="de-DE">
                <a:solidFill>
                  <a:srgbClr val="00B050"/>
                </a:solidFill>
              </a:rPr>
              <a:t> </a:t>
            </a:r>
            <a:r>
              <a:rPr lang="de-DE" altLang="de-DE"/>
              <a:t>ort: string = "unbekannt") {</a:t>
            </a:r>
          </a:p>
          <a:p>
            <a:pPr eaLnBrk="1" hangingPunct="1"/>
            <a:r>
              <a:rPr lang="de-DE" altLang="de-DE"/>
              <a:t>            this.datum = new Date();</a:t>
            </a:r>
          </a:p>
          <a:p>
            <a:pPr eaLnBrk="1" hangingPunct="1"/>
            <a:r>
              <a:rPr lang="de-DE" altLang="de-DE"/>
              <a:t>        }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        </a:t>
            </a:r>
            <a:r>
              <a:rPr lang="de-DE" altLang="de-DE" b="1">
                <a:solidFill>
                  <a:srgbClr val="00B050"/>
                </a:solidFill>
              </a:rPr>
              <a:t>private</a:t>
            </a:r>
            <a:r>
              <a:rPr lang="de-DE" altLang="de-DE">
                <a:solidFill>
                  <a:srgbClr val="00B050"/>
                </a:solidFill>
              </a:rPr>
              <a:t> </a:t>
            </a:r>
            <a:r>
              <a:rPr lang="de-DE" altLang="de-DE"/>
              <a:t>getDatum() { return this.datum; }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        </a:t>
            </a:r>
            <a:r>
              <a:rPr lang="de-DE" altLang="de-DE" b="1">
                <a:solidFill>
                  <a:srgbClr val="00B050"/>
                </a:solidFill>
              </a:rPr>
              <a:t>public</a:t>
            </a:r>
            <a:r>
              <a:rPr lang="de-DE" altLang="de-DE">
                <a:solidFill>
                  <a:srgbClr val="00B050"/>
                </a:solidFill>
              </a:rPr>
              <a:t> </a:t>
            </a:r>
            <a:r>
              <a:rPr lang="de-DE" altLang="de-DE"/>
              <a:t>getBasisInfo() { return this.id + ": " + this.name; }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        </a:t>
            </a:r>
            <a:r>
              <a:rPr lang="de-DE" altLang="de-DE" b="1">
                <a:solidFill>
                  <a:schemeClr val="tx2"/>
                </a:solidFill>
              </a:rPr>
              <a:t>// Kein Modifier: public</a:t>
            </a:r>
          </a:p>
          <a:p>
            <a:pPr eaLnBrk="1" hangingPunct="1"/>
            <a:r>
              <a:rPr lang="de-DE" altLang="de-DE"/>
              <a:t>        getInfo() { return "Kontakt " + this.getBasisInfo(); }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9390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altLang="de-DE"/>
              <a:t>Accessors (Getter und Setter)</a:t>
            </a:r>
          </a:p>
        </p:txBody>
      </p:sp>
      <p:sp>
        <p:nvSpPr>
          <p:cNvPr id="22531" name="Rechteck 4"/>
          <p:cNvSpPr>
            <a:spLocks noChangeArrowheads="1"/>
          </p:cNvSpPr>
          <p:nvPr/>
        </p:nvSpPr>
        <p:spPr bwMode="auto">
          <a:xfrm>
            <a:off x="838200" y="1690688"/>
            <a:ext cx="852487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 err="1">
                <a:solidFill>
                  <a:schemeClr val="tx2"/>
                </a:solidFill>
              </a:rPr>
              <a:t>class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Kontakt {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        […]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dirty="0"/>
              <a:t> </a:t>
            </a:r>
            <a:r>
              <a:rPr lang="de-DE" altLang="de-DE" b="1" dirty="0" err="1">
                <a:solidFill>
                  <a:schemeClr val="tx2"/>
                </a:solidFill>
              </a:rPr>
              <a:t>get</a:t>
            </a:r>
            <a:r>
              <a:rPr lang="de-DE" altLang="de-DE" dirty="0"/>
              <a:t> </a:t>
            </a:r>
            <a:r>
              <a:rPr lang="de-DE" altLang="de-DE" dirty="0" err="1"/>
              <a:t>datum</a:t>
            </a:r>
            <a:r>
              <a:rPr lang="de-DE" altLang="de-DE" dirty="0"/>
              <a:t>() { </a:t>
            </a:r>
            <a:r>
              <a:rPr lang="de-DE" altLang="de-DE" dirty="0" err="1"/>
              <a:t>return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._</a:t>
            </a:r>
            <a:r>
              <a:rPr lang="de-DE" altLang="de-DE" dirty="0" err="1"/>
              <a:t>datum</a:t>
            </a:r>
            <a:r>
              <a:rPr lang="de-DE" altLang="de-DE" dirty="0"/>
              <a:t>; }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dirty="0"/>
              <a:t> </a:t>
            </a:r>
            <a:r>
              <a:rPr lang="de-DE" altLang="de-DE" b="1" dirty="0" err="1">
                <a:solidFill>
                  <a:schemeClr val="tx2"/>
                </a:solidFill>
              </a:rPr>
              <a:t>set</a:t>
            </a:r>
            <a:r>
              <a:rPr lang="de-DE" altLang="de-DE" dirty="0"/>
              <a:t> </a:t>
            </a:r>
            <a:r>
              <a:rPr lang="de-DE" altLang="de-DE" dirty="0" err="1"/>
              <a:t>datum</a:t>
            </a:r>
            <a:r>
              <a:rPr lang="de-DE" altLang="de-DE" dirty="0"/>
              <a:t>(</a:t>
            </a:r>
            <a:r>
              <a:rPr lang="de-DE" altLang="de-DE" dirty="0" err="1"/>
              <a:t>newVal</a:t>
            </a:r>
            <a:r>
              <a:rPr lang="de-DE" altLang="de-DE" dirty="0"/>
              <a:t>) { </a:t>
            </a:r>
            <a:r>
              <a:rPr lang="de-DE" altLang="de-DE" dirty="0" err="1"/>
              <a:t>this</a:t>
            </a:r>
            <a:r>
              <a:rPr lang="de-DE" altLang="de-DE" dirty="0"/>
              <a:t>._</a:t>
            </a:r>
            <a:r>
              <a:rPr lang="de-DE" altLang="de-DE" dirty="0" err="1"/>
              <a:t>datum</a:t>
            </a:r>
            <a:r>
              <a:rPr lang="de-DE" altLang="de-DE" dirty="0"/>
              <a:t> = </a:t>
            </a:r>
            <a:r>
              <a:rPr lang="de-DE" altLang="de-DE" dirty="0" err="1"/>
              <a:t>newVal</a:t>
            </a:r>
            <a:r>
              <a:rPr lang="de-DE" altLang="de-DE" dirty="0"/>
              <a:t>; }   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}</a:t>
            </a:r>
          </a:p>
        </p:txBody>
      </p:sp>
      <p:sp>
        <p:nvSpPr>
          <p:cNvPr id="4" name="Rechteck 4"/>
          <p:cNvSpPr>
            <a:spLocks noChangeArrowheads="1"/>
          </p:cNvSpPr>
          <p:nvPr/>
        </p:nvSpPr>
        <p:spPr bwMode="auto">
          <a:xfrm>
            <a:off x="838200" y="4650337"/>
            <a:ext cx="8524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 err="1">
                <a:solidFill>
                  <a:schemeClr val="tx2"/>
                </a:solidFill>
              </a:rPr>
              <a:t>let</a:t>
            </a:r>
            <a:r>
              <a:rPr lang="de-DE" altLang="de-DE" b="1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k1 = </a:t>
            </a:r>
            <a:r>
              <a:rPr lang="de-DE" altLang="de-DE" dirty="0" err="1"/>
              <a:t>new</a:t>
            </a:r>
            <a:r>
              <a:rPr lang="de-DE" altLang="de-DE" dirty="0"/>
              <a:t> Kontakt();</a:t>
            </a:r>
          </a:p>
          <a:p>
            <a:pPr eaLnBrk="1" hangingPunct="1"/>
            <a:r>
              <a:rPr lang="de-DE" altLang="de-DE" dirty="0"/>
              <a:t>k1.datum = "2020-01-01";</a:t>
            </a:r>
          </a:p>
          <a:p>
            <a:pPr eaLnBrk="1" hangingPunct="1"/>
            <a:r>
              <a:rPr lang="de-DE" altLang="de-DE" dirty="0" err="1"/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datum</a:t>
            </a:r>
            <a:r>
              <a:rPr lang="de-DE" altLang="de-DE" dirty="0"/>
              <a:t> = k1.datum;</a:t>
            </a:r>
          </a:p>
        </p:txBody>
      </p:sp>
    </p:spTree>
    <p:extLst>
      <p:ext uri="{BB962C8B-B14F-4D97-AF65-F5344CB8AC3E}">
        <p14:creationId xmlns:p14="http://schemas.microsoft.com/office/powerpoint/2010/main" val="5758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Datentypen</a:t>
            </a:r>
          </a:p>
        </p:txBody>
      </p:sp>
      <p:sp>
        <p:nvSpPr>
          <p:cNvPr id="10243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6335C778-4365-48E7-A207-0677D3FE014D}" type="slidenum">
              <a:rPr lang="de-DE" altLang="de-DE" sz="1000"/>
              <a:pPr/>
              <a:t>6</a:t>
            </a:fld>
            <a:endParaRPr lang="de-DE" altLang="de-DE" sz="100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960454961"/>
              </p:ext>
            </p:extLst>
          </p:nvPr>
        </p:nvGraphicFramePr>
        <p:xfrm>
          <a:off x="2168718" y="994952"/>
          <a:ext cx="7951885" cy="4982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0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05D7C3-759A-4405-AAA0-6C18D0917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AE18C5-733E-495A-911C-FB44ED40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B0EE28-381D-47A1-AD64-84477DAD6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17E779-BC24-4793-8F32-AB11DA638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A5228B-CC04-4480-B5B0-FF6E98DD2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4535F0-1451-493E-B9FA-5A78CCE5A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34F949-BF81-43E2-B0B3-79B5A08391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48CF52-00BB-4A42-8DE0-0251CC07B6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D95149-9C4D-473D-801D-99BD83AB2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87C99A-8939-425D-B87D-2253DD41E9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Statische Member</a:t>
            </a:r>
          </a:p>
        </p:txBody>
      </p:sp>
      <p:sp>
        <p:nvSpPr>
          <p:cNvPr id="4403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EBBC293B-49D6-43CA-81BC-EBD13DAABC63}" type="slidenum">
              <a:rPr lang="de-DE" altLang="de-DE" sz="1000"/>
              <a:pPr/>
              <a:t>60</a:t>
            </a:fld>
            <a:endParaRPr lang="de-DE" altLang="de-DE" sz="1000"/>
          </a:p>
        </p:txBody>
      </p:sp>
      <p:sp>
        <p:nvSpPr>
          <p:cNvPr id="44036" name="Rechteck 4"/>
          <p:cNvSpPr>
            <a:spLocks noChangeArrowheads="1"/>
          </p:cNvSpPr>
          <p:nvPr/>
        </p:nvSpPr>
        <p:spPr bwMode="auto">
          <a:xfrm>
            <a:off x="838200" y="1690688"/>
            <a:ext cx="425132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 err="1">
                <a:solidFill>
                  <a:schemeClr val="tx2"/>
                </a:solidFill>
              </a:rPr>
              <a:t>class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Kontakt {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        […]</a:t>
            </a:r>
          </a:p>
          <a:p>
            <a:pPr eaLnBrk="1" hangingPunct="1"/>
            <a:r>
              <a:rPr lang="de-DE" altLang="de-DE" dirty="0"/>
              <a:t>        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b="1" dirty="0" err="1">
                <a:solidFill>
                  <a:schemeClr val="tx2"/>
                </a:solidFill>
              </a:rPr>
              <a:t>static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/>
              <a:t>alleKontakte</a:t>
            </a:r>
            <a:r>
              <a:rPr lang="de-DE" altLang="de-DE" b="1" dirty="0">
                <a:solidFill>
                  <a:srgbClr val="00B050"/>
                </a:solidFill>
              </a:rPr>
              <a:t>: Kontakt[]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</a:t>
            </a:r>
          </a:p>
          <a:p>
            <a:pPr eaLnBrk="1" hangingPunct="1"/>
            <a:r>
              <a:rPr lang="de-DE" altLang="de-DE" dirty="0"/>
              <a:t>        […]</a:t>
            </a:r>
          </a:p>
          <a:p>
            <a:pPr eaLnBrk="1" hangingPunct="1"/>
            <a:r>
              <a:rPr lang="de-DE" altLang="de-DE" dirty="0"/>
              <a:t>}</a:t>
            </a:r>
          </a:p>
        </p:txBody>
      </p:sp>
      <p:sp>
        <p:nvSpPr>
          <p:cNvPr id="6" name="Rechteck 4">
            <a:extLst>
              <a:ext uri="{FF2B5EF4-FFF2-40B4-BE49-F238E27FC236}">
                <a16:creationId xmlns:a16="http://schemas.microsoft.com/office/drawing/2014/main" id="{3572BDF4-4485-44F1-A110-D879F6B34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1690688"/>
            <a:ext cx="3435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/>
              <a:t>Kontakt.alleKontakte</a:t>
            </a:r>
            <a:r>
              <a:rPr lang="de-DE" altLang="de-DE" dirty="0"/>
              <a:t> = [ … ];</a:t>
            </a:r>
          </a:p>
        </p:txBody>
      </p:sp>
    </p:spTree>
    <p:extLst>
      <p:ext uri="{BB962C8B-B14F-4D97-AF65-F5344CB8AC3E}">
        <p14:creationId xmlns:p14="http://schemas.microsoft.com/office/powerpoint/2010/main" val="30968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Klassen als Funktionen nutzen</a:t>
            </a:r>
          </a:p>
        </p:txBody>
      </p:sp>
      <p:sp>
        <p:nvSpPr>
          <p:cNvPr id="4505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03893A0B-D777-40AF-A222-3511672A479B}" type="slidenum">
              <a:rPr lang="de-DE" altLang="de-DE" sz="1000"/>
              <a:pPr/>
              <a:t>61</a:t>
            </a:fld>
            <a:endParaRPr lang="de-DE" altLang="de-DE" sz="1000"/>
          </a:p>
        </p:txBody>
      </p:sp>
      <p:sp>
        <p:nvSpPr>
          <p:cNvPr id="45060" name="Rechteck 4"/>
          <p:cNvSpPr>
            <a:spLocks noChangeArrowheads="1"/>
          </p:cNvSpPr>
          <p:nvPr/>
        </p:nvSpPr>
        <p:spPr bwMode="auto">
          <a:xfrm>
            <a:off x="838200" y="1690688"/>
            <a:ext cx="4416425" cy="3478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 err="1">
                <a:solidFill>
                  <a:schemeClr val="tx2"/>
                </a:solidFill>
              </a:rPr>
              <a:t>class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Kontakt {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        […]</a:t>
            </a:r>
          </a:p>
          <a:p>
            <a:pPr eaLnBrk="1" hangingPunct="1"/>
            <a:r>
              <a:rPr lang="de-DE" altLang="de-DE" dirty="0"/>
              <a:t>        </a:t>
            </a:r>
          </a:p>
          <a:p>
            <a:pPr eaLnBrk="1" hangingPunct="1"/>
            <a:r>
              <a:rPr lang="de-DE" altLang="de-DE" dirty="0"/>
              <a:t>        (</a:t>
            </a:r>
            <a:r>
              <a:rPr lang="de-DE" altLang="de-DE" dirty="0" err="1"/>
              <a:t>nameFilter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): Kontakt[] { </a:t>
            </a:r>
          </a:p>
          <a:p>
            <a:pPr eaLnBrk="1" hangingPunct="1"/>
            <a:r>
              <a:rPr lang="de-DE" altLang="de-DE" dirty="0"/>
              <a:t>              // filtere nach </a:t>
            </a:r>
            <a:r>
              <a:rPr lang="de-DE" altLang="de-DE" dirty="0" err="1"/>
              <a:t>nameFilter</a:t>
            </a:r>
            <a:endParaRPr lang="de-DE" altLang="de-DE" dirty="0"/>
          </a:p>
          <a:p>
            <a:pPr eaLnBrk="1" hangingPunct="1"/>
            <a:r>
              <a:rPr lang="de-DE" altLang="de-DE" dirty="0"/>
              <a:t>              </a:t>
            </a:r>
            <a:r>
              <a:rPr lang="de-DE" altLang="de-DE" dirty="0" err="1"/>
              <a:t>return</a:t>
            </a:r>
            <a:r>
              <a:rPr lang="de-DE" altLang="de-DE" dirty="0"/>
              <a:t> […];</a:t>
            </a:r>
          </a:p>
          <a:p>
            <a:pPr eaLnBrk="1" hangingPunct="1"/>
            <a:r>
              <a:rPr lang="de-DE" altLang="de-DE" dirty="0"/>
              <a:t>        }</a:t>
            </a:r>
          </a:p>
          <a:p>
            <a:pPr eaLnBrk="1" hangingPunct="1"/>
            <a:r>
              <a:rPr lang="de-DE" altLang="de-DE" dirty="0"/>
              <a:t>        </a:t>
            </a:r>
          </a:p>
          <a:p>
            <a:pPr eaLnBrk="1" hangingPunct="1"/>
            <a:r>
              <a:rPr lang="de-DE" altLang="de-DE" dirty="0"/>
              <a:t>        […]</a:t>
            </a:r>
          </a:p>
          <a:p>
            <a:pPr eaLnBrk="1" hangingPunct="1"/>
            <a:r>
              <a:rPr lang="de-DE" altLang="de-DE" dirty="0"/>
              <a:t>}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510760" y="1690688"/>
            <a:ext cx="3952875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found</a:t>
            </a:r>
            <a:r>
              <a:rPr lang="de-DE" altLang="de-DE" dirty="0"/>
              <a:t> = Kontakt("Muster");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/>
              <a:t>console.debug</a:t>
            </a:r>
            <a:r>
              <a:rPr lang="de-DE" altLang="de-DE" dirty="0"/>
              <a:t>(</a:t>
            </a:r>
            <a:r>
              <a:rPr lang="de-DE" altLang="de-DE" dirty="0" err="1"/>
              <a:t>found</a:t>
            </a:r>
            <a:r>
              <a:rPr lang="de-DE" altLang="de-D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31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Abstrakte Klasse</a:t>
            </a:r>
          </a:p>
        </p:txBody>
      </p:sp>
      <p:sp>
        <p:nvSpPr>
          <p:cNvPr id="46083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5E0A3657-0334-4CF8-966E-B8C27AFFABEE}" type="slidenum">
              <a:rPr lang="de-DE" altLang="de-DE" sz="1000"/>
              <a:pPr/>
              <a:t>62</a:t>
            </a:fld>
            <a:endParaRPr lang="de-DE" altLang="de-DE" sz="1000"/>
          </a:p>
        </p:txBody>
      </p:sp>
      <p:sp>
        <p:nvSpPr>
          <p:cNvPr id="46084" name="Rechteck 4"/>
          <p:cNvSpPr>
            <a:spLocks noChangeArrowheads="1"/>
          </p:cNvSpPr>
          <p:nvPr/>
        </p:nvSpPr>
        <p:spPr bwMode="auto">
          <a:xfrm>
            <a:off x="838200" y="1690688"/>
            <a:ext cx="6016391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 err="1">
                <a:solidFill>
                  <a:srgbClr val="00B050"/>
                </a:solidFill>
              </a:rPr>
              <a:t>abstract</a:t>
            </a:r>
            <a:r>
              <a:rPr lang="de-DE" altLang="de-DE" b="1" dirty="0">
                <a:solidFill>
                  <a:schemeClr val="tx2"/>
                </a:solidFill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</a:rPr>
              <a:t>class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Kontakt {</a:t>
            </a:r>
          </a:p>
          <a:p>
            <a:pPr eaLnBrk="1" hangingPunct="1"/>
            <a:endParaRPr lang="de-DE" altLang="de-DE" b="1" dirty="0">
              <a:solidFill>
                <a:schemeClr val="tx2"/>
              </a:solidFill>
            </a:endParaRPr>
          </a:p>
          <a:p>
            <a:pPr eaLnBrk="1" hangingPunct="1"/>
            <a:r>
              <a:rPr lang="de-DE" altLang="de-DE" b="1" dirty="0">
                <a:solidFill>
                  <a:schemeClr val="tx2"/>
                </a:solidFill>
              </a:rPr>
              <a:t>        […]</a:t>
            </a:r>
          </a:p>
          <a:p>
            <a:pPr eaLnBrk="1" hangingPunct="1"/>
            <a:endParaRPr lang="de-DE" altLang="de-DE" b="1" dirty="0">
              <a:solidFill>
                <a:schemeClr val="tx2"/>
              </a:solidFill>
            </a:endParaRP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firstName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lastName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b="1" dirty="0">
                <a:solidFill>
                  <a:schemeClr val="tx2"/>
                </a:solidFill>
              </a:rPr>
              <a:t>        </a:t>
            </a:r>
          </a:p>
          <a:p>
            <a:pPr eaLnBrk="1" hangingPunct="1"/>
            <a:r>
              <a:rPr lang="de-DE" altLang="de-DE" b="1" dirty="0">
                <a:solidFill>
                  <a:schemeClr val="tx2"/>
                </a:solidFill>
              </a:rPr>
              <a:t>        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b="1" dirty="0">
                <a:solidFill>
                  <a:srgbClr val="00B050"/>
                </a:solidFill>
              </a:rPr>
              <a:t> </a:t>
            </a:r>
            <a:r>
              <a:rPr lang="de-DE" altLang="de-DE" b="1" dirty="0" err="1">
                <a:solidFill>
                  <a:srgbClr val="00B050"/>
                </a:solidFill>
              </a:rPr>
              <a:t>abstract</a:t>
            </a:r>
            <a:r>
              <a:rPr lang="de-DE" altLang="de-DE" b="1" dirty="0">
                <a:solidFill>
                  <a:schemeClr val="tx2"/>
                </a:solidFill>
              </a:rPr>
              <a:t> </a:t>
            </a:r>
            <a:r>
              <a:rPr lang="de-DE" altLang="de-DE" dirty="0" err="1"/>
              <a:t>sendeNachricht</a:t>
            </a:r>
            <a:r>
              <a:rPr lang="de-DE" altLang="de-DE" dirty="0"/>
              <a:t>(</a:t>
            </a:r>
            <a:r>
              <a:rPr lang="de-DE" altLang="de-DE" dirty="0" err="1"/>
              <a:t>msg</a:t>
            </a:r>
            <a:r>
              <a:rPr lang="de-DE" altLang="de-DE" b="1" dirty="0">
                <a:solidFill>
                  <a:srgbClr val="00B050"/>
                </a:solidFill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</a:rPr>
              <a:t>string</a:t>
            </a:r>
            <a:r>
              <a:rPr lang="de-DE" altLang="de-DE" dirty="0"/>
              <a:t>);</a:t>
            </a:r>
          </a:p>
          <a:p>
            <a:pPr eaLnBrk="1" hangingPunct="1"/>
            <a:r>
              <a:rPr lang="de-DE" altLang="de-DE" b="1" dirty="0">
                <a:solidFill>
                  <a:schemeClr val="tx2"/>
                </a:solidFill>
              </a:rPr>
              <a:t>        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get</a:t>
            </a:r>
            <a:r>
              <a:rPr lang="de-DE" altLang="de-DE" dirty="0"/>
              <a:t> </a:t>
            </a:r>
            <a:r>
              <a:rPr lang="de-DE" altLang="de-DE" dirty="0" err="1"/>
              <a:t>fullName</a:t>
            </a:r>
            <a:r>
              <a:rPr lang="de-DE" altLang="de-DE" dirty="0"/>
              <a:t>(): </a:t>
            </a:r>
            <a:r>
              <a:rPr lang="de-DE" altLang="de-DE" dirty="0" err="1"/>
              <a:t>void</a:t>
            </a:r>
            <a:r>
              <a:rPr lang="de-DE" altLang="de-DE" dirty="0"/>
              <a:t> {</a:t>
            </a:r>
          </a:p>
          <a:p>
            <a:pPr eaLnBrk="1" hangingPunct="1"/>
            <a:r>
              <a:rPr lang="de-DE" altLang="de-DE" dirty="0"/>
              <a:t>            </a:t>
            </a:r>
            <a:r>
              <a:rPr lang="de-DE" altLang="de-DE" dirty="0" err="1"/>
              <a:t>return</a:t>
            </a:r>
            <a:r>
              <a:rPr lang="de-DE" altLang="de-DE" dirty="0"/>
              <a:t> </a:t>
            </a:r>
            <a:r>
              <a:rPr lang="de-DE" altLang="de-DE" dirty="0" err="1"/>
              <a:t>this.firstName</a:t>
            </a:r>
            <a:r>
              <a:rPr lang="de-DE" altLang="de-DE" dirty="0"/>
              <a:t> + " " + </a:t>
            </a:r>
            <a:r>
              <a:rPr lang="de-DE" altLang="de-DE" dirty="0" err="1"/>
              <a:t>this.lastName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}</a:t>
            </a:r>
          </a:p>
          <a:p>
            <a:pPr eaLnBrk="1" hangingPunct="1"/>
            <a:endParaRPr lang="de-DE" altLang="de-DE" b="1" dirty="0">
              <a:solidFill>
                <a:schemeClr val="tx2"/>
              </a:solidFill>
            </a:endParaRPr>
          </a:p>
          <a:p>
            <a:pPr eaLnBrk="1" hangingPunct="1"/>
            <a:r>
              <a:rPr lang="de-DE" altLang="de-DE" b="1" dirty="0">
                <a:solidFill>
                  <a:schemeClr val="tx2"/>
                </a:solidFill>
              </a:rPr>
              <a:t>        […]</a:t>
            </a:r>
            <a:endParaRPr lang="de-DE" altLang="de-DE" dirty="0"/>
          </a:p>
          <a:p>
            <a:pPr eaLnBrk="1" hangingPunct="1"/>
            <a:r>
              <a:rPr lang="de-DE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4067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Vererbung</a:t>
            </a: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466364F5-83ED-407A-8697-4631D08BBEBC}" type="slidenum">
              <a:rPr lang="de-DE" altLang="de-DE" sz="1000"/>
              <a:pPr/>
              <a:t>63</a:t>
            </a:fld>
            <a:endParaRPr lang="de-DE" altLang="de-DE" sz="1000"/>
          </a:p>
        </p:txBody>
      </p:sp>
      <p:sp>
        <p:nvSpPr>
          <p:cNvPr id="22532" name="Rechteck 4"/>
          <p:cNvSpPr>
            <a:spLocks noChangeArrowheads="1"/>
          </p:cNvSpPr>
          <p:nvPr/>
        </p:nvSpPr>
        <p:spPr bwMode="auto">
          <a:xfrm>
            <a:off x="838200" y="1690688"/>
            <a:ext cx="496321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 dirty="0" err="1">
                <a:solidFill>
                  <a:schemeClr val="tx2"/>
                </a:solidFill>
              </a:rPr>
              <a:t>class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Kunde </a:t>
            </a:r>
            <a:r>
              <a:rPr lang="de-DE" altLang="de-DE" b="1" dirty="0" err="1">
                <a:solidFill>
                  <a:schemeClr val="tx2"/>
                </a:solidFill>
              </a:rPr>
              <a:t>extends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Kontakt {</a:t>
            </a:r>
          </a:p>
          <a:p>
            <a:pPr eaLnBrk="1" hangingPunct="1">
              <a:defRPr/>
            </a:pPr>
            <a:endParaRPr lang="de-DE" altLang="de-DE" dirty="0"/>
          </a:p>
          <a:p>
            <a:pPr eaLnBrk="1" hangingPunct="1">
              <a:defRPr/>
            </a:pPr>
            <a:r>
              <a:rPr lang="de-DE" altLang="de-DE" dirty="0"/>
              <a:t>       </a:t>
            </a:r>
            <a:r>
              <a:rPr lang="de-DE" altLang="de-DE" dirty="0" err="1">
                <a:solidFill>
                  <a:schemeClr val="tx2"/>
                </a:solidFill>
              </a:rPr>
              <a:t>public</a:t>
            </a:r>
            <a:r>
              <a:rPr lang="de-DE" altLang="de-DE" dirty="0"/>
              <a:t> </a:t>
            </a:r>
            <a:r>
              <a:rPr lang="de-DE" altLang="de-DE" dirty="0" err="1"/>
              <a:t>kundenArt</a:t>
            </a:r>
            <a:r>
              <a:rPr lang="de-DE" altLang="de-DE" b="1" dirty="0">
                <a:solidFill>
                  <a:srgbClr val="00B050"/>
                </a:solidFill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</a:rPr>
              <a:t>string</a:t>
            </a:r>
            <a:r>
              <a:rPr lang="de-DE" altLang="de-DE" dirty="0"/>
              <a:t>;</a:t>
            </a:r>
          </a:p>
          <a:p>
            <a:pPr>
              <a:defRPr/>
            </a:pPr>
            <a:endParaRPr lang="de-DE" altLang="de-DE" dirty="0"/>
          </a:p>
          <a:p>
            <a:pPr>
              <a:defRPr/>
            </a:pPr>
            <a:r>
              <a:rPr lang="de-DE" altLang="de-DE" dirty="0"/>
              <a:t>       </a:t>
            </a:r>
            <a:r>
              <a:rPr lang="de-DE" altLang="de-DE" b="1" dirty="0" err="1">
                <a:solidFill>
                  <a:srgbClr val="00B050"/>
                </a:solidFill>
              </a:rPr>
              <a:t>public</a:t>
            </a:r>
            <a:r>
              <a:rPr lang="de-DE" altLang="de-DE" b="1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sendeNachricht</a:t>
            </a:r>
            <a:r>
              <a:rPr lang="de-DE" altLang="de-DE" dirty="0"/>
              <a:t>(</a:t>
            </a:r>
            <a:r>
              <a:rPr lang="de-DE" altLang="de-DE" dirty="0" err="1"/>
              <a:t>msg</a:t>
            </a:r>
            <a:r>
              <a:rPr lang="de-DE" altLang="de-DE" b="1" dirty="0">
                <a:solidFill>
                  <a:srgbClr val="00B050"/>
                </a:solidFill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</a:rPr>
              <a:t>string</a:t>
            </a:r>
            <a:r>
              <a:rPr lang="de-DE" altLang="de-DE" dirty="0"/>
              <a:t>) {</a:t>
            </a:r>
          </a:p>
          <a:p>
            <a:pPr>
              <a:defRPr/>
            </a:pPr>
            <a:r>
              <a:rPr lang="de-DE" altLang="de-DE" dirty="0"/>
              <a:t>           […]</a:t>
            </a:r>
          </a:p>
          <a:p>
            <a:pPr>
              <a:defRPr/>
            </a:pPr>
            <a:r>
              <a:rPr lang="de-DE" altLang="de-DE" dirty="0"/>
              <a:t>       }</a:t>
            </a:r>
          </a:p>
          <a:p>
            <a:pPr eaLnBrk="1" hangingPunct="1">
              <a:defRPr/>
            </a:pPr>
            <a:r>
              <a:rPr lang="de-DE" altLang="de-DE" dirty="0"/>
              <a:t>         </a:t>
            </a:r>
          </a:p>
          <a:p>
            <a:pPr eaLnBrk="1" hangingPunct="1">
              <a:defRPr/>
            </a:pPr>
            <a:r>
              <a:rPr lang="de-DE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8847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Instanziierung</a:t>
            </a:r>
          </a:p>
        </p:txBody>
      </p:sp>
      <p:sp>
        <p:nvSpPr>
          <p:cNvPr id="48131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33E393FB-853F-4157-A9D0-885D9FB94050}" type="slidenum">
              <a:rPr lang="de-DE" altLang="de-DE" sz="1000"/>
              <a:pPr/>
              <a:t>64</a:t>
            </a:fld>
            <a:endParaRPr lang="de-DE" altLang="de-DE" sz="1000"/>
          </a:p>
        </p:txBody>
      </p:sp>
      <p:sp>
        <p:nvSpPr>
          <p:cNvPr id="48132" name="Rechteck 4"/>
          <p:cNvSpPr>
            <a:spLocks noChangeArrowheads="1"/>
          </p:cNvSpPr>
          <p:nvPr/>
        </p:nvSpPr>
        <p:spPr bwMode="auto">
          <a:xfrm>
            <a:off x="838200" y="1690688"/>
            <a:ext cx="8482013" cy="18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k1 = </a:t>
            </a:r>
            <a:r>
              <a:rPr lang="de-DE" altLang="de-DE" dirty="0" err="1"/>
              <a:t>new</a:t>
            </a:r>
            <a:r>
              <a:rPr lang="de-DE" altLang="de-DE" dirty="0"/>
              <a:t> Kunde(123, "Max Muster", "Essen");</a:t>
            </a:r>
          </a:p>
          <a:p>
            <a:pPr eaLnBrk="1" hangingPunct="1">
              <a:lnSpc>
                <a:spcPct val="150000"/>
              </a:lnSpc>
            </a:pPr>
            <a:endParaRPr lang="de-DE" altLang="de-DE" dirty="0"/>
          </a:p>
          <a:p>
            <a:pPr eaLnBrk="1" hangingPunct="1"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ok1: </a:t>
            </a:r>
            <a:r>
              <a:rPr lang="de-DE" altLang="de-DE" dirty="0" err="1"/>
              <a:t>boolean</a:t>
            </a:r>
            <a:r>
              <a:rPr lang="de-DE" altLang="de-DE" dirty="0"/>
              <a:t> = k1 </a:t>
            </a:r>
            <a:r>
              <a:rPr lang="de-DE" altLang="de-DE" b="1" dirty="0" err="1">
                <a:solidFill>
                  <a:schemeClr val="tx2"/>
                </a:solidFill>
              </a:rPr>
              <a:t>instanceof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Kunde;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ok2: </a:t>
            </a:r>
            <a:r>
              <a:rPr lang="de-DE" altLang="de-DE" dirty="0" err="1"/>
              <a:t>boolean</a:t>
            </a:r>
            <a:r>
              <a:rPr lang="de-DE" altLang="de-DE" dirty="0"/>
              <a:t> = k1 </a:t>
            </a:r>
            <a:r>
              <a:rPr lang="de-DE" altLang="de-DE" b="1" dirty="0" err="1">
                <a:solidFill>
                  <a:schemeClr val="tx2"/>
                </a:solidFill>
              </a:rPr>
              <a:t>instanceof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Kontakt;</a:t>
            </a:r>
          </a:p>
        </p:txBody>
      </p:sp>
    </p:spTree>
    <p:extLst>
      <p:ext uri="{BB962C8B-B14F-4D97-AF65-F5344CB8AC3E}">
        <p14:creationId xmlns:p14="http://schemas.microsoft.com/office/powerpoint/2010/main" val="9847993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A1DD5-BC82-4A0A-8918-55DC6F17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Assertions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3D8B4-D69B-4089-8472-93EF86769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717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Type </a:t>
            </a:r>
            <a:r>
              <a:rPr lang="de-DE" altLang="de-DE" dirty="0" err="1"/>
              <a:t>Assertions</a:t>
            </a:r>
            <a:endParaRPr lang="de-DE" altLang="de-DE" dirty="0"/>
          </a:p>
        </p:txBody>
      </p:sp>
      <p:sp>
        <p:nvSpPr>
          <p:cNvPr id="3481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13C52B7-5F4E-400F-B14D-7EB8C21EEB3B}" type="slidenum">
              <a:rPr lang="de-DE" altLang="de-DE" sz="1000"/>
              <a:pPr/>
              <a:t>66</a:t>
            </a:fld>
            <a:endParaRPr lang="de-DE" altLang="de-DE" sz="1000"/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838200" y="1690688"/>
            <a:ext cx="6601785" cy="9608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k: Kontakt = </a:t>
            </a:r>
            <a:r>
              <a:rPr lang="de-DE" altLang="de-DE" dirty="0" err="1"/>
              <a:t>new</a:t>
            </a:r>
            <a:r>
              <a:rPr lang="de-DE" altLang="de-DE" dirty="0"/>
              <a:t> Kunde(123, "Max Muster", "Essen");</a:t>
            </a:r>
          </a:p>
          <a:p>
            <a:pPr>
              <a:lnSpc>
                <a:spcPct val="150000"/>
              </a:lnSpc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531324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Type </a:t>
            </a:r>
            <a:r>
              <a:rPr lang="de-DE" altLang="de-DE" dirty="0" err="1"/>
              <a:t>Assertions</a:t>
            </a:r>
            <a:endParaRPr lang="de-DE" altLang="de-DE" dirty="0"/>
          </a:p>
        </p:txBody>
      </p:sp>
      <p:sp>
        <p:nvSpPr>
          <p:cNvPr id="3481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13C52B7-5F4E-400F-B14D-7EB8C21EEB3B}" type="slidenum">
              <a:rPr lang="de-DE" altLang="de-DE" sz="1000"/>
              <a:pPr/>
              <a:t>67</a:t>
            </a:fld>
            <a:endParaRPr lang="de-DE" altLang="de-DE" sz="1000"/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838200" y="1690688"/>
            <a:ext cx="6601785" cy="18841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k: Kontakt = </a:t>
            </a:r>
            <a:r>
              <a:rPr lang="de-DE" altLang="de-DE" dirty="0" err="1"/>
              <a:t>new</a:t>
            </a:r>
            <a:r>
              <a:rPr lang="de-DE" altLang="de-DE" dirty="0"/>
              <a:t> Kunde(123, "Max Muster", "Essen");</a:t>
            </a:r>
          </a:p>
          <a:p>
            <a:pPr>
              <a:lnSpc>
                <a:spcPct val="150000"/>
              </a:lnSpc>
            </a:pP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/>
              <a:t>[…]</a:t>
            </a:r>
          </a:p>
          <a:p>
            <a:pPr>
              <a:lnSpc>
                <a:spcPct val="150000"/>
              </a:lnSpc>
            </a:pPr>
            <a:r>
              <a:rPr lang="de-DE" altLang="de-DE" dirty="0" err="1">
                <a:solidFill>
                  <a:srgbClr val="C00000"/>
                </a:solidFill>
              </a:rPr>
              <a:t>let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art</a:t>
            </a:r>
            <a:r>
              <a:rPr lang="de-DE" altLang="de-DE" dirty="0">
                <a:solidFill>
                  <a:srgbClr val="C00000"/>
                </a:solidFill>
              </a:rPr>
              <a:t> = </a:t>
            </a:r>
            <a:r>
              <a:rPr lang="de-DE" altLang="de-DE" dirty="0" err="1">
                <a:solidFill>
                  <a:srgbClr val="C00000"/>
                </a:solidFill>
              </a:rPr>
              <a:t>k.kundenArt</a:t>
            </a:r>
            <a:r>
              <a:rPr lang="de-DE" altLang="de-DE" dirty="0">
                <a:solidFill>
                  <a:srgbClr val="C00000"/>
                </a:solidFill>
              </a:rPr>
              <a:t>;  // Funktioniert nicht!</a:t>
            </a:r>
          </a:p>
        </p:txBody>
      </p:sp>
    </p:spTree>
    <p:extLst>
      <p:ext uri="{BB962C8B-B14F-4D97-AF65-F5344CB8AC3E}">
        <p14:creationId xmlns:p14="http://schemas.microsoft.com/office/powerpoint/2010/main" val="14339576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Type </a:t>
            </a:r>
            <a:r>
              <a:rPr lang="de-DE" altLang="de-DE" dirty="0" err="1"/>
              <a:t>Assertions</a:t>
            </a:r>
            <a:endParaRPr lang="de-DE" altLang="de-DE" dirty="0"/>
          </a:p>
        </p:txBody>
      </p:sp>
      <p:sp>
        <p:nvSpPr>
          <p:cNvPr id="3481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13C52B7-5F4E-400F-B14D-7EB8C21EEB3B}" type="slidenum">
              <a:rPr lang="de-DE" altLang="de-DE" sz="1000"/>
              <a:pPr/>
              <a:t>68</a:t>
            </a:fld>
            <a:endParaRPr lang="de-DE" altLang="de-DE" sz="1000"/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838200" y="1690688"/>
            <a:ext cx="6601785" cy="23458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k: Kontakt = </a:t>
            </a:r>
            <a:r>
              <a:rPr lang="de-DE" altLang="de-DE" dirty="0" err="1"/>
              <a:t>new</a:t>
            </a:r>
            <a:r>
              <a:rPr lang="de-DE" altLang="de-DE" dirty="0"/>
              <a:t> Kunde(123, "Max Muster", "Essen");</a:t>
            </a:r>
          </a:p>
          <a:p>
            <a:pPr>
              <a:lnSpc>
                <a:spcPct val="150000"/>
              </a:lnSpc>
            </a:pP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/>
              <a:t>[…]</a:t>
            </a:r>
          </a:p>
          <a:p>
            <a:pPr>
              <a:lnSpc>
                <a:spcPct val="150000"/>
              </a:lnSpc>
            </a:pPr>
            <a:r>
              <a:rPr lang="de-DE" altLang="de-DE" dirty="0" err="1"/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kunde</a:t>
            </a:r>
            <a:r>
              <a:rPr lang="de-DE" altLang="de-DE" dirty="0"/>
              <a:t> = k </a:t>
            </a:r>
            <a:r>
              <a:rPr lang="de-DE" altLang="de-DE" b="1" dirty="0" err="1">
                <a:solidFill>
                  <a:srgbClr val="C00000"/>
                </a:solidFill>
              </a:rPr>
              <a:t>as</a:t>
            </a:r>
            <a:r>
              <a:rPr lang="de-DE" altLang="de-DE" dirty="0"/>
              <a:t> Kunde;</a:t>
            </a:r>
          </a:p>
          <a:p>
            <a:pPr>
              <a:lnSpc>
                <a:spcPct val="150000"/>
              </a:lnSpc>
            </a:pPr>
            <a:r>
              <a:rPr lang="de-DE" altLang="de-DE" dirty="0" err="1">
                <a:solidFill>
                  <a:schemeClr val="accent6"/>
                </a:solidFill>
              </a:rPr>
              <a:t>let</a:t>
            </a:r>
            <a:r>
              <a:rPr lang="de-DE" altLang="de-DE" dirty="0">
                <a:solidFill>
                  <a:schemeClr val="accent6"/>
                </a:solidFill>
              </a:rPr>
              <a:t> </a:t>
            </a:r>
            <a:r>
              <a:rPr lang="de-DE" altLang="de-DE" dirty="0" err="1">
                <a:solidFill>
                  <a:schemeClr val="accent6"/>
                </a:solidFill>
              </a:rPr>
              <a:t>art</a:t>
            </a:r>
            <a:r>
              <a:rPr lang="de-DE" altLang="de-DE" dirty="0">
                <a:solidFill>
                  <a:schemeClr val="accent6"/>
                </a:solidFill>
              </a:rPr>
              <a:t> = </a:t>
            </a:r>
            <a:r>
              <a:rPr lang="de-DE" altLang="de-DE" dirty="0" err="1">
                <a:solidFill>
                  <a:schemeClr val="accent6"/>
                </a:solidFill>
              </a:rPr>
              <a:t>kunde.kundenArt</a:t>
            </a:r>
            <a:r>
              <a:rPr lang="de-DE" altLang="de-DE" dirty="0">
                <a:solidFill>
                  <a:schemeClr val="accent6"/>
                </a:solidFill>
              </a:rPr>
              <a:t>;  // OK</a:t>
            </a:r>
          </a:p>
        </p:txBody>
      </p:sp>
    </p:spTree>
    <p:extLst>
      <p:ext uri="{BB962C8B-B14F-4D97-AF65-F5344CB8AC3E}">
        <p14:creationId xmlns:p14="http://schemas.microsoft.com/office/powerpoint/2010/main" val="409202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Type </a:t>
            </a:r>
            <a:r>
              <a:rPr lang="de-DE" altLang="de-DE" dirty="0" err="1"/>
              <a:t>Assertions</a:t>
            </a:r>
            <a:r>
              <a:rPr lang="de-DE" altLang="de-DE" dirty="0"/>
              <a:t> (Alternative)</a:t>
            </a:r>
          </a:p>
        </p:txBody>
      </p:sp>
      <p:sp>
        <p:nvSpPr>
          <p:cNvPr id="3481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13C52B7-5F4E-400F-B14D-7EB8C21EEB3B}" type="slidenum">
              <a:rPr lang="de-DE" altLang="de-DE" sz="1000"/>
              <a:pPr/>
              <a:t>69</a:t>
            </a:fld>
            <a:endParaRPr lang="de-DE" altLang="de-DE" sz="1000"/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838200" y="1690688"/>
            <a:ext cx="6601785" cy="23458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k: Kontakt = </a:t>
            </a:r>
            <a:r>
              <a:rPr lang="de-DE" altLang="de-DE" dirty="0" err="1"/>
              <a:t>new</a:t>
            </a:r>
            <a:r>
              <a:rPr lang="de-DE" altLang="de-DE" dirty="0"/>
              <a:t> Kunde(123, "Max Muster", "Essen");</a:t>
            </a:r>
          </a:p>
          <a:p>
            <a:pPr>
              <a:lnSpc>
                <a:spcPct val="150000"/>
              </a:lnSpc>
            </a:pP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/>
              <a:t>[…]</a:t>
            </a:r>
          </a:p>
          <a:p>
            <a:pPr>
              <a:lnSpc>
                <a:spcPct val="150000"/>
              </a:lnSpc>
            </a:pPr>
            <a:r>
              <a:rPr lang="de-DE" altLang="de-DE" dirty="0" err="1"/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kunde</a:t>
            </a:r>
            <a:r>
              <a:rPr lang="de-DE" altLang="de-DE" dirty="0"/>
              <a:t> = </a:t>
            </a:r>
            <a:r>
              <a:rPr lang="de-DE" altLang="de-DE" b="1" dirty="0">
                <a:solidFill>
                  <a:srgbClr val="C00000"/>
                </a:solidFill>
              </a:rPr>
              <a:t>&lt;Kunde&gt;</a:t>
            </a:r>
            <a:r>
              <a:rPr lang="de-DE" altLang="de-DE" dirty="0"/>
              <a:t>k;</a:t>
            </a:r>
          </a:p>
          <a:p>
            <a:pPr>
              <a:lnSpc>
                <a:spcPct val="150000"/>
              </a:lnSpc>
            </a:pPr>
            <a:r>
              <a:rPr lang="de-DE" altLang="de-DE" dirty="0" err="1">
                <a:solidFill>
                  <a:schemeClr val="accent6"/>
                </a:solidFill>
              </a:rPr>
              <a:t>let</a:t>
            </a:r>
            <a:r>
              <a:rPr lang="de-DE" altLang="de-DE" dirty="0">
                <a:solidFill>
                  <a:schemeClr val="accent6"/>
                </a:solidFill>
              </a:rPr>
              <a:t> </a:t>
            </a:r>
            <a:r>
              <a:rPr lang="de-DE" altLang="de-DE" dirty="0" err="1">
                <a:solidFill>
                  <a:schemeClr val="accent6"/>
                </a:solidFill>
              </a:rPr>
              <a:t>art</a:t>
            </a:r>
            <a:r>
              <a:rPr lang="de-DE" altLang="de-DE" dirty="0">
                <a:solidFill>
                  <a:schemeClr val="accent6"/>
                </a:solidFill>
              </a:rPr>
              <a:t> = </a:t>
            </a:r>
            <a:r>
              <a:rPr lang="de-DE" altLang="de-DE" dirty="0" err="1">
                <a:solidFill>
                  <a:schemeClr val="accent6"/>
                </a:solidFill>
              </a:rPr>
              <a:t>kunde.kundenArt</a:t>
            </a:r>
            <a:r>
              <a:rPr lang="de-DE" altLang="de-DE" dirty="0">
                <a:solidFill>
                  <a:schemeClr val="accent6"/>
                </a:solidFill>
              </a:rPr>
              <a:t>;  // OK</a:t>
            </a:r>
          </a:p>
        </p:txBody>
      </p:sp>
    </p:spTree>
    <p:extLst>
      <p:ext uri="{BB962C8B-B14F-4D97-AF65-F5344CB8AC3E}">
        <p14:creationId xmlns:p14="http://schemas.microsoft.com/office/powerpoint/2010/main" val="391120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Wie kann man TypeScript nutzen?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Compiler auf Kommandozeile</a:t>
            </a:r>
          </a:p>
          <a:p>
            <a:r>
              <a:rPr lang="de-DE" altLang="de-DE"/>
              <a:t>Integration in Visual Studio 2012 und 2013</a:t>
            </a:r>
          </a:p>
          <a:p>
            <a:pPr lvl="1"/>
            <a:r>
              <a:rPr lang="de-DE" altLang="de-DE">
                <a:hlinkClick r:id="rId2"/>
              </a:rPr>
              <a:t>http://www.typescriptlang.org/</a:t>
            </a:r>
            <a:endParaRPr lang="de-DE" altLang="de-DE"/>
          </a:p>
          <a:p>
            <a:r>
              <a:rPr lang="de-DE" altLang="de-DE"/>
              <a:t>Integration existiert auch für andere Entwicklungsumgebungen (z. B. Web-Storm)</a:t>
            </a:r>
          </a:p>
        </p:txBody>
      </p:sp>
      <p:sp>
        <p:nvSpPr>
          <p:cNvPr id="1126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CEEF3378-B90F-4E79-A545-66AAFC0A0E93}" type="slidenum">
              <a:rPr lang="de-DE" altLang="de-DE" sz="1000"/>
              <a:pPr/>
              <a:t>7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54552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F170A-25E6-422D-AAF9-9B26C774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9495D2-7BE2-4435-8DF2-DE9449F2E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AbstractFlightManager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282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Interfaces</a:t>
            </a:r>
          </a:p>
        </p:txBody>
      </p:sp>
      <p:sp>
        <p:nvSpPr>
          <p:cNvPr id="4915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3ABB9C6-4C69-4AE9-AC7F-8BB7A369E467}" type="slidenum">
              <a:rPr lang="de-DE" altLang="de-DE" sz="1000"/>
              <a:pPr/>
              <a:t>71</a:t>
            </a:fld>
            <a:endParaRPr lang="de-DE" altLang="de-DE" sz="1000"/>
          </a:p>
        </p:txBody>
      </p:sp>
      <p:sp>
        <p:nvSpPr>
          <p:cNvPr id="49156" name="Rechteck 4"/>
          <p:cNvSpPr>
            <a:spLocks noChangeArrowheads="1"/>
          </p:cNvSpPr>
          <p:nvPr/>
        </p:nvSpPr>
        <p:spPr bwMode="auto">
          <a:xfrm>
            <a:off x="838200" y="1690688"/>
            <a:ext cx="45720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altLang="de-DE" b="1" dirty="0" err="1">
                <a:solidFill>
                  <a:schemeClr val="tx2"/>
                </a:solidFill>
              </a:rPr>
              <a:t>interface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IKontakt</a:t>
            </a:r>
            <a:r>
              <a:rPr lang="de-DE" altLang="de-DE" dirty="0"/>
              <a:t> {</a:t>
            </a:r>
          </a:p>
          <a:p>
            <a:pPr>
              <a:spcAft>
                <a:spcPts val="600"/>
              </a:spcAft>
            </a:pPr>
            <a:r>
              <a:rPr lang="de-DE" altLang="de-DE" dirty="0"/>
              <a:t>        </a:t>
            </a:r>
            <a:r>
              <a:rPr lang="de-DE" altLang="de-DE" dirty="0" err="1"/>
              <a:t>id</a:t>
            </a:r>
            <a:r>
              <a:rPr lang="de-DE" altLang="de-DE" dirty="0"/>
              <a:t>: </a:t>
            </a:r>
            <a:r>
              <a:rPr lang="de-DE" altLang="de-DE" dirty="0" err="1"/>
              <a:t>number</a:t>
            </a:r>
            <a:r>
              <a:rPr lang="de-DE" altLang="de-DE" dirty="0"/>
              <a:t>;</a:t>
            </a:r>
          </a:p>
          <a:p>
            <a:pPr>
              <a:spcAft>
                <a:spcPts val="600"/>
              </a:spcAft>
            </a:pPr>
            <a:r>
              <a:rPr lang="de-DE" altLang="de-DE" dirty="0"/>
              <a:t>        </a:t>
            </a:r>
            <a:r>
              <a:rPr lang="de-DE" altLang="de-DE" dirty="0" err="1"/>
              <a:t>name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;</a:t>
            </a:r>
          </a:p>
          <a:p>
            <a:pPr>
              <a:spcAft>
                <a:spcPts val="600"/>
              </a:spcAft>
            </a:pPr>
            <a:r>
              <a:rPr lang="de-DE" altLang="de-DE" dirty="0"/>
              <a:t>        </a:t>
            </a:r>
            <a:r>
              <a:rPr lang="de-DE" altLang="de-DE" dirty="0" err="1"/>
              <a:t>ort</a:t>
            </a:r>
            <a:r>
              <a:rPr lang="de-DE" altLang="de-DE" b="1" dirty="0">
                <a:solidFill>
                  <a:srgbClr val="00B050"/>
                </a:solidFill>
              </a:rPr>
              <a:t>?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;</a:t>
            </a:r>
          </a:p>
          <a:p>
            <a:pPr>
              <a:spcAft>
                <a:spcPts val="600"/>
              </a:spcAft>
            </a:pPr>
            <a:r>
              <a:rPr lang="de-DE" altLang="de-DE" dirty="0"/>
              <a:t>        </a:t>
            </a:r>
            <a:r>
              <a:rPr lang="de-DE" altLang="de-DE" dirty="0" err="1"/>
              <a:t>plz</a:t>
            </a:r>
            <a:r>
              <a:rPr lang="de-DE" altLang="de-DE" dirty="0"/>
              <a:t>: </a:t>
            </a:r>
            <a:r>
              <a:rPr lang="de-DE" altLang="de-DE" dirty="0" err="1"/>
              <a:t>number</a:t>
            </a:r>
            <a:r>
              <a:rPr lang="de-DE" altLang="de-DE" dirty="0"/>
              <a:t>;</a:t>
            </a:r>
          </a:p>
          <a:p>
            <a:pPr>
              <a:spcAft>
                <a:spcPts val="600"/>
              </a:spcAft>
            </a:pPr>
            <a:r>
              <a:rPr lang="de-DE" altLang="de-DE" dirty="0"/>
              <a:t>        </a:t>
            </a:r>
            <a:r>
              <a:rPr lang="de-DE" altLang="de-DE" dirty="0" err="1"/>
              <a:t>erfassungsdatum</a:t>
            </a:r>
            <a:r>
              <a:rPr lang="de-DE" altLang="de-DE" dirty="0"/>
              <a:t>: </a:t>
            </a:r>
            <a:r>
              <a:rPr lang="de-DE" altLang="de-DE" dirty="0" err="1"/>
              <a:t>any</a:t>
            </a:r>
            <a:r>
              <a:rPr lang="de-DE" altLang="de-DE" dirty="0"/>
              <a:t>;</a:t>
            </a:r>
          </a:p>
          <a:p>
            <a:pPr>
              <a:spcAft>
                <a:spcPts val="600"/>
              </a:spcAft>
            </a:pPr>
            <a:r>
              <a:rPr lang="de-DE" altLang="de-DE" dirty="0"/>
              <a:t>        </a:t>
            </a:r>
            <a:r>
              <a:rPr lang="de-DE" altLang="de-DE" dirty="0" err="1"/>
              <a:t>getInfo</a:t>
            </a:r>
            <a:r>
              <a:rPr lang="de-DE" altLang="de-DE" dirty="0"/>
              <a:t>(): </a:t>
            </a:r>
            <a:r>
              <a:rPr lang="de-DE" altLang="de-DE" dirty="0" err="1"/>
              <a:t>string</a:t>
            </a:r>
            <a:r>
              <a:rPr lang="de-DE" altLang="de-DE" dirty="0"/>
              <a:t>;</a:t>
            </a:r>
          </a:p>
          <a:p>
            <a:pPr>
              <a:spcAft>
                <a:spcPts val="600"/>
              </a:spcAft>
            </a:pPr>
            <a:r>
              <a:rPr lang="de-DE" altLang="de-DE" dirty="0"/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5530592" y="1690688"/>
            <a:ext cx="44243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 err="1">
                <a:solidFill>
                  <a:schemeClr val="tx2"/>
                </a:solidFill>
              </a:rPr>
              <a:t>class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Kontakt </a:t>
            </a:r>
            <a:r>
              <a:rPr lang="de-DE" altLang="de-DE" b="1" dirty="0" err="1">
                <a:solidFill>
                  <a:srgbClr val="00B050"/>
                </a:solidFill>
              </a:rPr>
              <a:t>implements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>
                <a:solidFill>
                  <a:srgbClr val="00B050"/>
                </a:solidFill>
              </a:rPr>
              <a:t>IKontakt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/>
              <a:t>{</a:t>
            </a:r>
          </a:p>
          <a:p>
            <a:pPr eaLnBrk="1" hangingPunct="1"/>
            <a:r>
              <a:rPr lang="de-DE" altLang="de-DE" dirty="0"/>
              <a:t>        […]</a:t>
            </a:r>
          </a:p>
          <a:p>
            <a:pPr eaLnBrk="1" hangingPunct="1"/>
            <a:r>
              <a:rPr lang="de-DE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10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Sub-</a:t>
            </a:r>
            <a:r>
              <a:rPr lang="de-DE" altLang="de-DE" dirty="0" err="1"/>
              <a:t>Typing</a:t>
            </a:r>
            <a:endParaRPr lang="de-DE" altLang="de-DE" dirty="0"/>
          </a:p>
        </p:txBody>
      </p:sp>
      <p:sp>
        <p:nvSpPr>
          <p:cNvPr id="5017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466FDBF4-0176-496B-B2B5-2A2D19F071C5}" type="slidenum">
              <a:rPr lang="de-DE" altLang="de-DE" sz="1000"/>
              <a:pPr/>
              <a:t>72</a:t>
            </a:fld>
            <a:endParaRPr lang="de-DE" altLang="de-DE" sz="1000"/>
          </a:p>
        </p:txBody>
      </p:sp>
      <p:sp>
        <p:nvSpPr>
          <p:cNvPr id="27652" name="Rechteck 4"/>
          <p:cNvSpPr>
            <a:spLocks noChangeArrowheads="1"/>
          </p:cNvSpPr>
          <p:nvPr/>
        </p:nvSpPr>
        <p:spPr bwMode="auto">
          <a:xfrm>
            <a:off x="838200" y="1690688"/>
            <a:ext cx="89471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rgbClr val="00B050"/>
                </a:solidFill>
              </a:rPr>
              <a:t>interface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IKontakt</a:t>
            </a:r>
            <a:r>
              <a:rPr lang="de-DE" altLang="de-DE" dirty="0"/>
              <a:t> {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id</a:t>
            </a:r>
            <a:r>
              <a:rPr lang="de-DE" altLang="de-DE" dirty="0"/>
              <a:t>: </a:t>
            </a:r>
            <a:r>
              <a:rPr lang="de-DE" altLang="de-DE" dirty="0" err="1"/>
              <a:t>number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name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>
                <a:solidFill>
                  <a:srgbClr val="00B050"/>
                </a:solidFill>
              </a:rPr>
              <a:t>class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/>
              <a:t>Kontakt </a:t>
            </a:r>
            <a:r>
              <a:rPr lang="de-DE" altLang="de-DE" b="1" dirty="0" err="1">
                <a:solidFill>
                  <a:schemeClr val="tx2"/>
                </a:solidFill>
              </a:rPr>
              <a:t>implements</a:t>
            </a:r>
            <a:r>
              <a:rPr lang="de-DE" altLang="de-DE" b="1" dirty="0">
                <a:solidFill>
                  <a:schemeClr val="tx2"/>
                </a:solidFill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</a:rPr>
              <a:t>IKontakt</a:t>
            </a:r>
            <a:r>
              <a:rPr lang="de-DE" altLang="de-DE" b="1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{</a:t>
            </a:r>
          </a:p>
          <a:p>
            <a:pPr eaLnBrk="1" hangingPunct="1"/>
            <a:r>
              <a:rPr lang="de-DE" altLang="de-DE" dirty="0"/>
              <a:t>         </a:t>
            </a:r>
            <a:r>
              <a:rPr lang="de-DE" altLang="de-DE" dirty="0" err="1"/>
              <a:t>id</a:t>
            </a:r>
            <a:r>
              <a:rPr lang="de-DE" altLang="de-DE" dirty="0"/>
              <a:t>: </a:t>
            </a:r>
            <a:r>
              <a:rPr lang="de-DE" altLang="de-DE" dirty="0" err="1"/>
              <a:t>number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 </a:t>
            </a:r>
            <a:r>
              <a:rPr lang="de-DE" altLang="de-DE" dirty="0" err="1"/>
              <a:t>name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k: </a:t>
            </a:r>
            <a:r>
              <a:rPr lang="de-DE" altLang="de-DE" b="1" dirty="0" err="1">
                <a:solidFill>
                  <a:schemeClr val="tx2"/>
                </a:solidFill>
              </a:rPr>
              <a:t>IKontakt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= </a:t>
            </a:r>
            <a:r>
              <a:rPr lang="de-DE" altLang="de-DE" dirty="0" err="1"/>
              <a:t>new</a:t>
            </a:r>
            <a:r>
              <a:rPr lang="de-DE" altLang="de-DE" dirty="0"/>
              <a:t> </a:t>
            </a:r>
            <a:r>
              <a:rPr lang="de-DE" altLang="de-DE" b="1" dirty="0">
                <a:solidFill>
                  <a:schemeClr val="tx2"/>
                </a:solidFill>
              </a:rPr>
              <a:t>Kontakt</a:t>
            </a:r>
            <a:r>
              <a:rPr lang="de-DE" altLang="de-DE" dirty="0"/>
              <a:t>();</a:t>
            </a:r>
          </a:p>
          <a:p>
            <a:pPr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3707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Strukturelles Sub-Typing</a:t>
            </a:r>
          </a:p>
        </p:txBody>
      </p:sp>
      <p:sp>
        <p:nvSpPr>
          <p:cNvPr id="5017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466FDBF4-0176-496B-B2B5-2A2D19F071C5}" type="slidenum">
              <a:rPr lang="de-DE" altLang="de-DE" sz="1000"/>
              <a:pPr/>
              <a:t>73</a:t>
            </a:fld>
            <a:endParaRPr lang="de-DE" altLang="de-DE" sz="1000"/>
          </a:p>
        </p:txBody>
      </p:sp>
      <p:sp>
        <p:nvSpPr>
          <p:cNvPr id="27652" name="Rechteck 4"/>
          <p:cNvSpPr>
            <a:spLocks noChangeArrowheads="1"/>
          </p:cNvSpPr>
          <p:nvPr/>
        </p:nvSpPr>
        <p:spPr bwMode="auto">
          <a:xfrm>
            <a:off x="838200" y="1690688"/>
            <a:ext cx="89471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rgbClr val="00B050"/>
                </a:solidFill>
              </a:rPr>
              <a:t>interface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IKontakt</a:t>
            </a:r>
            <a:r>
              <a:rPr lang="de-DE" altLang="de-DE" dirty="0"/>
              <a:t> {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id</a:t>
            </a:r>
            <a:r>
              <a:rPr lang="de-DE" altLang="de-DE" dirty="0"/>
              <a:t>: </a:t>
            </a:r>
            <a:r>
              <a:rPr lang="de-DE" altLang="de-DE" dirty="0" err="1"/>
              <a:t>number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name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>
                <a:solidFill>
                  <a:srgbClr val="00B050"/>
                </a:solidFill>
              </a:rPr>
              <a:t>class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/>
              <a:t>Kontakt </a:t>
            </a:r>
            <a:r>
              <a:rPr lang="de-DE" altLang="de-DE" b="1" dirty="0">
                <a:solidFill>
                  <a:schemeClr val="tx2"/>
                </a:solidFill>
              </a:rPr>
              <a:t>/* </a:t>
            </a:r>
            <a:r>
              <a:rPr lang="de-DE" altLang="de-DE" b="1" dirty="0" err="1">
                <a:solidFill>
                  <a:schemeClr val="tx2"/>
                </a:solidFill>
              </a:rPr>
              <a:t>implements</a:t>
            </a:r>
            <a:r>
              <a:rPr lang="de-DE" altLang="de-DE" b="1" dirty="0">
                <a:solidFill>
                  <a:schemeClr val="tx2"/>
                </a:solidFill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</a:rPr>
              <a:t>IKontakt</a:t>
            </a:r>
            <a:r>
              <a:rPr lang="de-DE" altLang="de-DE" b="1" dirty="0">
                <a:solidFill>
                  <a:schemeClr val="tx2"/>
                </a:solidFill>
              </a:rPr>
              <a:t> */ </a:t>
            </a:r>
            <a:r>
              <a:rPr lang="de-DE" altLang="de-DE" dirty="0"/>
              <a:t>{</a:t>
            </a:r>
          </a:p>
          <a:p>
            <a:pPr eaLnBrk="1" hangingPunct="1"/>
            <a:r>
              <a:rPr lang="de-DE" altLang="de-DE" dirty="0"/>
              <a:t>         </a:t>
            </a:r>
            <a:r>
              <a:rPr lang="de-DE" altLang="de-DE" dirty="0" err="1"/>
              <a:t>id</a:t>
            </a:r>
            <a:r>
              <a:rPr lang="de-DE" altLang="de-DE" dirty="0"/>
              <a:t>: </a:t>
            </a:r>
            <a:r>
              <a:rPr lang="de-DE" altLang="de-DE" dirty="0" err="1"/>
              <a:t>number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 </a:t>
            </a:r>
            <a:r>
              <a:rPr lang="de-DE" altLang="de-DE" dirty="0" err="1"/>
              <a:t>name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k: </a:t>
            </a:r>
            <a:r>
              <a:rPr lang="de-DE" altLang="de-DE" b="1" dirty="0" err="1">
                <a:solidFill>
                  <a:schemeClr val="tx2"/>
                </a:solidFill>
              </a:rPr>
              <a:t>IKontakt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= </a:t>
            </a:r>
            <a:r>
              <a:rPr lang="de-DE" altLang="de-DE" dirty="0" err="1"/>
              <a:t>new</a:t>
            </a:r>
            <a:r>
              <a:rPr lang="de-DE" altLang="de-DE" dirty="0"/>
              <a:t> </a:t>
            </a:r>
            <a:r>
              <a:rPr lang="de-DE" altLang="de-DE" b="1" dirty="0">
                <a:solidFill>
                  <a:schemeClr val="tx2"/>
                </a:solidFill>
              </a:rPr>
              <a:t>Kontakt</a:t>
            </a:r>
            <a:r>
              <a:rPr lang="de-DE" altLang="de-DE" dirty="0"/>
              <a:t>();</a:t>
            </a:r>
          </a:p>
          <a:p>
            <a:pPr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962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Strukturelles Sub-</a:t>
            </a:r>
            <a:r>
              <a:rPr lang="de-DE" altLang="de-DE" dirty="0" err="1"/>
              <a:t>Typing</a:t>
            </a:r>
            <a:endParaRPr lang="de-DE" altLang="de-DE" dirty="0"/>
          </a:p>
        </p:txBody>
      </p:sp>
      <p:sp>
        <p:nvSpPr>
          <p:cNvPr id="51203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121F6533-0AA3-41C2-BC16-B6AFD27E1A65}" type="slidenum">
              <a:rPr lang="de-DE" altLang="de-DE" sz="1000"/>
              <a:pPr/>
              <a:t>74</a:t>
            </a:fld>
            <a:endParaRPr lang="de-DE" altLang="de-DE" sz="1000"/>
          </a:p>
        </p:txBody>
      </p:sp>
      <p:sp>
        <p:nvSpPr>
          <p:cNvPr id="27652" name="Rechteck 4"/>
          <p:cNvSpPr>
            <a:spLocks noChangeArrowheads="1"/>
          </p:cNvSpPr>
          <p:nvPr/>
        </p:nvSpPr>
        <p:spPr bwMode="auto">
          <a:xfrm>
            <a:off x="838200" y="1690688"/>
            <a:ext cx="894715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rgbClr val="00B050"/>
                </a:solidFill>
              </a:rPr>
              <a:t>interface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/>
              <a:t>IKontakt</a:t>
            </a:r>
            <a:r>
              <a:rPr lang="de-DE" altLang="de-DE" dirty="0"/>
              <a:t> {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id</a:t>
            </a:r>
            <a:r>
              <a:rPr lang="de-DE" altLang="de-DE" dirty="0"/>
              <a:t>: </a:t>
            </a:r>
            <a:r>
              <a:rPr lang="de-DE" altLang="de-DE" dirty="0" err="1"/>
              <a:t>number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/>
              <a:t>name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>
                <a:solidFill>
                  <a:srgbClr val="00B050"/>
                </a:solidFill>
              </a:rPr>
              <a:t>class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/>
              <a:t>Kontakt </a:t>
            </a:r>
            <a:r>
              <a:rPr lang="de-DE" altLang="de-DE" b="1" dirty="0">
                <a:solidFill>
                  <a:schemeClr val="tx2"/>
                </a:solidFill>
              </a:rPr>
              <a:t>/* </a:t>
            </a:r>
            <a:r>
              <a:rPr lang="de-DE" altLang="de-DE" b="1" dirty="0" err="1">
                <a:solidFill>
                  <a:schemeClr val="tx2"/>
                </a:solidFill>
              </a:rPr>
              <a:t>implements</a:t>
            </a:r>
            <a:r>
              <a:rPr lang="de-DE" altLang="de-DE" b="1" dirty="0">
                <a:solidFill>
                  <a:schemeClr val="tx2"/>
                </a:solidFill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</a:rPr>
              <a:t>IKontakt</a:t>
            </a:r>
            <a:r>
              <a:rPr lang="de-DE" altLang="de-DE" b="1" dirty="0">
                <a:solidFill>
                  <a:schemeClr val="tx2"/>
                </a:solidFill>
              </a:rPr>
              <a:t> */ </a:t>
            </a:r>
            <a:r>
              <a:rPr lang="de-DE" altLang="de-DE" dirty="0"/>
              <a:t>{</a:t>
            </a:r>
          </a:p>
          <a:p>
            <a:pPr eaLnBrk="1" hangingPunct="1"/>
            <a:r>
              <a:rPr lang="de-DE" altLang="de-DE" dirty="0"/>
              <a:t>         </a:t>
            </a:r>
            <a:r>
              <a:rPr lang="de-DE" altLang="de-DE" dirty="0" err="1"/>
              <a:t>id</a:t>
            </a:r>
            <a:r>
              <a:rPr lang="de-DE" altLang="de-DE" dirty="0"/>
              <a:t>: </a:t>
            </a:r>
            <a:r>
              <a:rPr lang="de-DE" altLang="de-DE" dirty="0" err="1"/>
              <a:t>number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 </a:t>
            </a:r>
            <a:r>
              <a:rPr lang="de-DE" altLang="de-DE" dirty="0" err="1"/>
              <a:t>name</a:t>
            </a:r>
            <a:r>
              <a:rPr lang="de-DE" altLang="de-DE" dirty="0"/>
              <a:t>: </a:t>
            </a:r>
            <a:r>
              <a:rPr lang="de-DE" altLang="de-DE" dirty="0" err="1"/>
              <a:t>string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k: </a:t>
            </a:r>
            <a:r>
              <a:rPr lang="de-DE" altLang="de-DE" b="1" dirty="0" err="1">
                <a:solidFill>
                  <a:schemeClr val="tx2"/>
                </a:solidFill>
              </a:rPr>
              <a:t>IKontakt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= </a:t>
            </a:r>
            <a:r>
              <a:rPr lang="de-DE" altLang="de-DE" dirty="0" err="1"/>
              <a:t>new</a:t>
            </a:r>
            <a:r>
              <a:rPr lang="de-DE" altLang="de-DE" dirty="0"/>
              <a:t> </a:t>
            </a:r>
            <a:r>
              <a:rPr lang="de-DE" altLang="de-DE" b="1" dirty="0">
                <a:solidFill>
                  <a:schemeClr val="tx2"/>
                </a:solidFill>
              </a:rPr>
              <a:t>Kontakt</a:t>
            </a:r>
            <a:r>
              <a:rPr lang="de-DE" altLang="de-DE" dirty="0"/>
              <a:t>();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k: </a:t>
            </a:r>
            <a:r>
              <a:rPr lang="de-DE" altLang="de-DE" b="1" dirty="0" err="1">
                <a:solidFill>
                  <a:schemeClr val="tx2"/>
                </a:solidFill>
              </a:rPr>
              <a:t>IKontakt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= { </a:t>
            </a:r>
            <a:r>
              <a:rPr lang="de-DE" altLang="de-DE" dirty="0" err="1"/>
              <a:t>id</a:t>
            </a:r>
            <a:r>
              <a:rPr lang="de-DE" altLang="de-DE" dirty="0"/>
              <a:t>: 17, </a:t>
            </a:r>
            <a:r>
              <a:rPr lang="de-DE" altLang="de-DE" dirty="0" err="1"/>
              <a:t>name</a:t>
            </a:r>
            <a:r>
              <a:rPr lang="de-DE" altLang="de-DE" dirty="0"/>
              <a:t>: "Max Muster"};</a:t>
            </a:r>
          </a:p>
        </p:txBody>
      </p:sp>
    </p:spTree>
    <p:extLst>
      <p:ext uri="{BB962C8B-B14F-4D97-AF65-F5344CB8AC3E}">
        <p14:creationId xmlns:p14="http://schemas.microsoft.com/office/powerpoint/2010/main" val="16931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 anstatt Interfaces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Abstrakte Klassen können wie Interfaces </a:t>
            </a:r>
            <a:r>
              <a:rPr lang="de-DE" b="1" dirty="0"/>
              <a:t>implementiert</a:t>
            </a:r>
            <a:r>
              <a:rPr lang="de-DE" dirty="0"/>
              <a:t> werden</a:t>
            </a:r>
          </a:p>
          <a:p>
            <a:r>
              <a:rPr lang="de-DE" i="1" dirty="0" err="1"/>
              <a:t>implements</a:t>
            </a:r>
            <a:r>
              <a:rPr lang="de-DE" i="1" dirty="0"/>
              <a:t> AbstractClass1, AbstractClass2, …</a:t>
            </a:r>
          </a:p>
          <a:p>
            <a:r>
              <a:rPr lang="de-DE" dirty="0"/>
              <a:t>Keine Vererbung!</a:t>
            </a:r>
          </a:p>
          <a:p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33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0F85C-07D9-4780-B121-9B593CBF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6A603-B39C-4BE6-B34F-CC11A876B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IFlight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55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Generics</a:t>
            </a:r>
          </a:p>
        </p:txBody>
      </p:sp>
      <p:sp>
        <p:nvSpPr>
          <p:cNvPr id="52227" name="Rechteck 4"/>
          <p:cNvSpPr>
            <a:spLocks noChangeArrowheads="1"/>
          </p:cNvSpPr>
          <p:nvPr/>
        </p:nvSpPr>
        <p:spPr bwMode="auto">
          <a:xfrm>
            <a:off x="838200" y="1690688"/>
            <a:ext cx="8328025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de-DE" altLang="de-DE" dirty="0" err="1">
                <a:solidFill>
                  <a:schemeClr val="tx2"/>
                </a:solidFill>
              </a:rPr>
              <a:t>class</a:t>
            </a:r>
            <a:r>
              <a:rPr lang="de-DE" altLang="de-DE" dirty="0"/>
              <a:t> </a:t>
            </a:r>
            <a:r>
              <a:rPr lang="de-DE" altLang="de-DE" dirty="0" err="1"/>
              <a:t>ReadOnly</a:t>
            </a:r>
            <a:r>
              <a:rPr lang="de-DE" altLang="de-DE" b="1" dirty="0">
                <a:solidFill>
                  <a:srgbClr val="00B050"/>
                </a:solidFill>
              </a:rPr>
              <a:t>&lt;T&gt;</a:t>
            </a:r>
            <a:r>
              <a:rPr lang="de-DE" altLang="de-DE" dirty="0"/>
              <a:t> {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    </a:t>
            </a:r>
            <a:r>
              <a:rPr lang="de-DE" altLang="de-DE" dirty="0">
                <a:solidFill>
                  <a:schemeClr val="tx2"/>
                </a:solidFill>
              </a:rPr>
              <a:t>private</a:t>
            </a:r>
            <a:r>
              <a:rPr lang="de-DE" altLang="de-DE" dirty="0"/>
              <a:t> </a:t>
            </a:r>
            <a:r>
              <a:rPr lang="de-DE" altLang="de-DE" dirty="0" err="1"/>
              <a:t>data</a:t>
            </a:r>
            <a:r>
              <a:rPr lang="de-DE" altLang="de-DE" dirty="0">
                <a:solidFill>
                  <a:srgbClr val="00B050"/>
                </a:solidFill>
              </a:rPr>
              <a:t>: T</a:t>
            </a:r>
            <a:r>
              <a:rPr lang="de-DE" altLang="de-DE" dirty="0"/>
              <a:t>;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    </a:t>
            </a:r>
            <a:r>
              <a:rPr lang="de-DE" altLang="de-DE" dirty="0" err="1">
                <a:solidFill>
                  <a:schemeClr val="tx2"/>
                </a:solidFill>
              </a:rPr>
              <a:t>constructor</a:t>
            </a:r>
            <a:r>
              <a:rPr lang="de-DE" altLang="de-DE" dirty="0"/>
              <a:t>(</a:t>
            </a:r>
            <a:r>
              <a:rPr lang="de-DE" altLang="de-DE" dirty="0" err="1"/>
              <a:t>data</a:t>
            </a:r>
            <a:r>
              <a:rPr lang="de-DE" altLang="de-DE" dirty="0">
                <a:solidFill>
                  <a:srgbClr val="00B050"/>
                </a:solidFill>
              </a:rPr>
              <a:t>: </a:t>
            </a:r>
            <a:r>
              <a:rPr lang="de-DE" altLang="de-DE" b="1" dirty="0">
                <a:solidFill>
                  <a:srgbClr val="00B050"/>
                </a:solidFill>
              </a:rPr>
              <a:t>T</a:t>
            </a:r>
            <a:r>
              <a:rPr lang="de-DE" altLang="de-DE" dirty="0"/>
              <a:t>) {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        </a:t>
            </a:r>
            <a:r>
              <a:rPr lang="de-DE" altLang="de-DE" dirty="0" err="1"/>
              <a:t>this.data</a:t>
            </a:r>
            <a:r>
              <a:rPr lang="de-DE" altLang="de-DE" dirty="0"/>
              <a:t> = </a:t>
            </a:r>
            <a:r>
              <a:rPr lang="de-DE" altLang="de-DE" dirty="0" err="1"/>
              <a:t>data</a:t>
            </a:r>
            <a:r>
              <a:rPr lang="de-DE" altLang="de-DE" dirty="0"/>
              <a:t>;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    }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    </a:t>
            </a:r>
            <a:r>
              <a:rPr lang="de-DE" altLang="de-DE" dirty="0" err="1">
                <a:solidFill>
                  <a:schemeClr val="tx2"/>
                </a:solidFill>
              </a:rPr>
              <a:t>public</a:t>
            </a:r>
            <a:r>
              <a:rPr lang="de-DE" altLang="de-DE" dirty="0"/>
              <a:t> </a:t>
            </a:r>
            <a:r>
              <a:rPr lang="de-DE" altLang="de-DE" dirty="0" err="1"/>
              <a:t>getData</a:t>
            </a:r>
            <a:r>
              <a:rPr lang="de-DE" altLang="de-DE" dirty="0"/>
              <a:t>()</a:t>
            </a:r>
            <a:r>
              <a:rPr lang="de-DE" altLang="de-DE" dirty="0">
                <a:solidFill>
                  <a:srgbClr val="00B050"/>
                </a:solidFill>
              </a:rPr>
              <a:t>: </a:t>
            </a:r>
            <a:r>
              <a:rPr lang="de-DE" altLang="de-DE" b="1" dirty="0">
                <a:solidFill>
                  <a:srgbClr val="00B050"/>
                </a:solidFill>
              </a:rPr>
              <a:t>T</a:t>
            </a:r>
            <a:r>
              <a:rPr lang="de-DE" altLang="de-DE" dirty="0"/>
              <a:t> {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        </a:t>
            </a:r>
            <a:r>
              <a:rPr lang="de-DE" altLang="de-DE" dirty="0" err="1">
                <a:solidFill>
                  <a:schemeClr val="tx2"/>
                </a:solidFill>
              </a:rPr>
              <a:t>return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this</a:t>
            </a:r>
            <a:r>
              <a:rPr lang="de-DE" altLang="de-DE" dirty="0" err="1"/>
              <a:t>.data</a:t>
            </a:r>
            <a:r>
              <a:rPr lang="de-DE" altLang="de-DE" dirty="0"/>
              <a:t>;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    }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}</a:t>
            </a:r>
          </a:p>
          <a:p>
            <a:pPr>
              <a:spcBef>
                <a:spcPts val="600"/>
              </a:spcBef>
            </a:pP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readOnlyNumber</a:t>
            </a:r>
            <a:r>
              <a:rPr lang="de-DE" altLang="de-DE" dirty="0"/>
              <a:t> = </a:t>
            </a:r>
            <a:r>
              <a:rPr lang="de-DE" altLang="de-DE" dirty="0" err="1"/>
              <a:t>new</a:t>
            </a:r>
            <a:r>
              <a:rPr lang="de-DE" altLang="de-DE" dirty="0"/>
              <a:t> </a:t>
            </a:r>
            <a:r>
              <a:rPr lang="de-DE" altLang="de-DE" dirty="0" err="1"/>
              <a:t>ReadOnly</a:t>
            </a:r>
            <a:r>
              <a:rPr lang="de-DE" altLang="de-DE" b="1" dirty="0">
                <a:solidFill>
                  <a:srgbClr val="00B050"/>
                </a:solidFill>
              </a:rPr>
              <a:t>&lt;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b="1" dirty="0">
                <a:solidFill>
                  <a:srgbClr val="00B050"/>
                </a:solidFill>
              </a:rPr>
              <a:t>&gt;</a:t>
            </a:r>
            <a:r>
              <a:rPr lang="de-DE" altLang="de-DE" dirty="0"/>
              <a:t>(42);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console.debug</a:t>
            </a:r>
            <a:r>
              <a:rPr lang="de-DE" altLang="de-DE" dirty="0"/>
              <a:t>(</a:t>
            </a:r>
            <a:r>
              <a:rPr lang="de-DE" altLang="de-DE" dirty="0" err="1"/>
              <a:t>readOnlyNumber.getData</a:t>
            </a:r>
            <a:r>
              <a:rPr lang="de-DE" altLang="de-DE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75175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Typparameter mit Einschränkungen</a:t>
            </a:r>
          </a:p>
        </p:txBody>
      </p:sp>
      <p:sp>
        <p:nvSpPr>
          <p:cNvPr id="53251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C87FEA07-6CF2-4024-A8F3-51E2707E8E6E}" type="slidenum">
              <a:rPr lang="de-DE" altLang="de-DE" sz="1000"/>
              <a:pPr/>
              <a:t>78</a:t>
            </a:fld>
            <a:endParaRPr lang="de-DE" altLang="de-DE" sz="1000"/>
          </a:p>
        </p:txBody>
      </p:sp>
      <p:sp>
        <p:nvSpPr>
          <p:cNvPr id="53252" name="Rechteck 4"/>
          <p:cNvSpPr>
            <a:spLocks noChangeArrowheads="1"/>
          </p:cNvSpPr>
          <p:nvPr/>
        </p:nvSpPr>
        <p:spPr bwMode="auto">
          <a:xfrm>
            <a:off x="838200" y="1690688"/>
            <a:ext cx="7856538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class</a:t>
            </a:r>
            <a:r>
              <a:rPr lang="de-DE" altLang="de-DE" dirty="0"/>
              <a:t> Dienstvertrag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b="1" dirty="0">
                <a:solidFill>
                  <a:srgbClr val="00B050"/>
                </a:solidFill>
              </a:rPr>
              <a:t>T </a:t>
            </a:r>
            <a:r>
              <a:rPr lang="de-DE" altLang="de-DE" b="1" dirty="0" err="1">
                <a:solidFill>
                  <a:srgbClr val="00B050"/>
                </a:solidFill>
              </a:rPr>
              <a:t>extends</a:t>
            </a:r>
            <a:r>
              <a:rPr lang="de-DE" altLang="de-DE" b="1" dirty="0">
                <a:solidFill>
                  <a:srgbClr val="00B050"/>
                </a:solidFill>
              </a:rPr>
              <a:t> Kontakt</a:t>
            </a:r>
            <a:r>
              <a:rPr lang="de-DE" altLang="de-DE" dirty="0">
                <a:solidFill>
                  <a:srgbClr val="00B050"/>
                </a:solidFill>
              </a:rPr>
              <a:t>&gt;</a:t>
            </a:r>
            <a:r>
              <a:rPr lang="de-DE" altLang="de-DE" dirty="0"/>
              <a:t> {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    </a:t>
            </a:r>
            <a:r>
              <a:rPr lang="de-DE" altLang="de-DE" b="1" dirty="0" err="1">
                <a:solidFill>
                  <a:schemeClr val="tx2"/>
                </a:solidFill>
              </a:rPr>
              <a:t>constructor</a:t>
            </a:r>
            <a:r>
              <a:rPr lang="de-DE" altLang="de-DE" dirty="0"/>
              <a:t>(</a:t>
            </a:r>
            <a:r>
              <a:rPr lang="de-DE" altLang="de-DE" dirty="0">
                <a:solidFill>
                  <a:srgbClr val="00B050"/>
                </a:solidFill>
              </a:rPr>
              <a:t>private</a:t>
            </a:r>
            <a:r>
              <a:rPr lang="de-DE" altLang="de-DE" dirty="0"/>
              <a:t> angestellter</a:t>
            </a:r>
            <a:r>
              <a:rPr lang="de-DE" altLang="de-DE" dirty="0">
                <a:solidFill>
                  <a:srgbClr val="00B050"/>
                </a:solidFill>
              </a:rPr>
              <a:t>: T</a:t>
            </a:r>
            <a:r>
              <a:rPr lang="de-DE" altLang="de-DE" dirty="0"/>
              <a:t>) { }</a:t>
            </a:r>
          </a:p>
          <a:p>
            <a:pPr eaLnBrk="1" hangingPunct="1"/>
            <a:r>
              <a:rPr lang="de-DE" altLang="de-DE" dirty="0"/>
              <a:t>  </a:t>
            </a:r>
          </a:p>
          <a:p>
            <a:pPr eaLnBrk="1" hangingPunct="1"/>
            <a:r>
              <a:rPr lang="de-DE" altLang="de-DE" dirty="0"/>
              <a:t>    </a:t>
            </a:r>
            <a:r>
              <a:rPr lang="de-DE" altLang="de-DE" dirty="0" err="1">
                <a:solidFill>
                  <a:schemeClr val="tx2"/>
                </a:solidFill>
              </a:rPr>
              <a:t>public</a:t>
            </a:r>
            <a:r>
              <a:rPr lang="de-DE" altLang="de-DE" dirty="0"/>
              <a:t> </a:t>
            </a:r>
            <a:r>
              <a:rPr lang="de-DE" altLang="de-DE" dirty="0" err="1"/>
              <a:t>get</a:t>
            </a:r>
            <a:r>
              <a:rPr lang="de-DE" altLang="de-DE" dirty="0"/>
              <a:t> </a:t>
            </a:r>
            <a:r>
              <a:rPr lang="de-DE" altLang="de-DE" dirty="0" err="1"/>
              <a:t>dienstnehmerName</a:t>
            </a:r>
            <a:r>
              <a:rPr lang="de-DE" altLang="de-DE" dirty="0"/>
              <a:t>(): </a:t>
            </a:r>
            <a:r>
              <a:rPr lang="de-DE" altLang="de-DE" dirty="0" err="1"/>
              <a:t>string</a:t>
            </a:r>
            <a:r>
              <a:rPr lang="de-DE" altLang="de-DE" dirty="0"/>
              <a:t> {</a:t>
            </a:r>
          </a:p>
          <a:p>
            <a:pPr eaLnBrk="1" hangingPunct="1"/>
            <a:r>
              <a:rPr lang="de-DE" altLang="de-DE" dirty="0"/>
              <a:t>        </a:t>
            </a:r>
            <a:r>
              <a:rPr lang="de-DE" altLang="de-DE" dirty="0" err="1">
                <a:solidFill>
                  <a:schemeClr val="tx2"/>
                </a:solidFill>
              </a:rPr>
              <a:t>return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this</a:t>
            </a:r>
            <a:r>
              <a:rPr lang="de-DE" altLang="de-DE" dirty="0" err="1"/>
              <a:t>.angestellter.</a:t>
            </a:r>
            <a:r>
              <a:rPr lang="de-DE" altLang="de-DE" b="1" dirty="0" err="1">
                <a:solidFill>
                  <a:schemeClr val="tx2"/>
                </a:solidFill>
              </a:rPr>
              <a:t>fullName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    […]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734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DE899-10B0-4739-B7DC-0CC2D673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98EAB9-3C2B-44E4-BACA-369A39E91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Invoice</a:t>
            </a:r>
            <a:r>
              <a:rPr lang="de-DE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326565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6" name="Rectangle 122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  <p:txBody>
          <a:bodyPr/>
          <a:lstStyle/>
          <a:p>
            <a:endParaRPr lang="en-DE"/>
          </a:p>
        </p:txBody>
      </p:sp>
      <p:sp>
        <p:nvSpPr>
          <p:cNvPr id="12307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 erstes Beispiel</a:t>
            </a:r>
          </a:p>
        </p:txBody>
      </p:sp>
      <p:sp>
        <p:nvSpPr>
          <p:cNvPr id="12291" name="Textplatzhalt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altLang="de-DE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292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04672" y="6356350"/>
            <a:ext cx="411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Page </a:t>
            </a:r>
            <a:r>
              <a:rPr lang="en-US" altLang="de-DE"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</a:t>
            </a:r>
            <a:r>
              <a:rPr lang="en-US" altLang="de-DE"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fld id="{E37D57F9-0C9D-48B0-9287-372D5D85C986}" type="slidenum">
              <a:rPr lang="en-US" altLang="de-DE"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/>
              <a:t>8</a:t>
            </a:fld>
            <a:endParaRPr lang="en-US" altLang="de-DE" sz="1200" kern="1200">
              <a:solidFill>
                <a:schemeClr val="tx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53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Funktionen</a:t>
            </a:r>
          </a:p>
        </p:txBody>
      </p:sp>
      <p:sp>
        <p:nvSpPr>
          <p:cNvPr id="5632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632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B6C87D9F-731A-4CF1-9027-C0148D9DE79A}" type="slidenum">
              <a:rPr lang="de-DE" altLang="de-DE" sz="1000"/>
              <a:pPr/>
              <a:t>80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36384096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Funktionen</a:t>
            </a:r>
          </a:p>
        </p:txBody>
      </p:sp>
      <p:sp>
        <p:nvSpPr>
          <p:cNvPr id="5734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217B0E99-474B-4812-9635-2BA62F4617B3}" type="slidenum">
              <a:rPr lang="de-DE" altLang="de-DE" sz="1000"/>
              <a:pPr/>
              <a:t>81</a:t>
            </a:fld>
            <a:endParaRPr lang="de-DE" altLang="de-DE" sz="1000"/>
          </a:p>
        </p:txBody>
      </p:sp>
      <p:sp>
        <p:nvSpPr>
          <p:cNvPr id="57348" name="Rechteck 4"/>
          <p:cNvSpPr>
            <a:spLocks noChangeArrowheads="1"/>
          </p:cNvSpPr>
          <p:nvPr/>
        </p:nvSpPr>
        <p:spPr bwMode="auto">
          <a:xfrm>
            <a:off x="838200" y="1690688"/>
            <a:ext cx="82692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function</a:t>
            </a:r>
            <a:r>
              <a:rPr lang="de-DE" altLang="de-DE" dirty="0"/>
              <a:t> </a:t>
            </a:r>
            <a:r>
              <a:rPr lang="de-DE" altLang="de-DE" dirty="0" err="1"/>
              <a:t>sayHello</a:t>
            </a:r>
            <a:r>
              <a:rPr lang="de-DE" altLang="de-DE" dirty="0"/>
              <a:t>(</a:t>
            </a:r>
            <a:r>
              <a:rPr lang="de-DE" altLang="de-DE" dirty="0" err="1"/>
              <a:t>name</a:t>
            </a:r>
            <a:r>
              <a:rPr lang="de-DE" altLang="de-DE" b="1" dirty="0">
                <a:solidFill>
                  <a:srgbClr val="00B050"/>
                </a:solidFill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</a:rPr>
              <a:t>string</a:t>
            </a:r>
            <a:r>
              <a:rPr lang="de-DE" altLang="de-DE" b="1" dirty="0">
                <a:solidFill>
                  <a:srgbClr val="00B050"/>
                </a:solidFill>
              </a:rPr>
              <a:t> = "</a:t>
            </a:r>
            <a:r>
              <a:rPr lang="de-DE" altLang="de-DE" b="1" dirty="0" err="1">
                <a:solidFill>
                  <a:srgbClr val="00B050"/>
                </a:solidFill>
              </a:rPr>
              <a:t>noname</a:t>
            </a:r>
            <a:r>
              <a:rPr lang="de-DE" altLang="de-DE" b="1" dirty="0">
                <a:solidFill>
                  <a:srgbClr val="00B050"/>
                </a:solidFill>
              </a:rPr>
              <a:t>"</a:t>
            </a:r>
            <a:r>
              <a:rPr lang="de-DE" altLang="de-DE" dirty="0"/>
              <a:t>): </a:t>
            </a:r>
            <a:r>
              <a:rPr lang="de-DE" altLang="de-DE" dirty="0" err="1">
                <a:solidFill>
                  <a:schemeClr val="tx2"/>
                </a:solidFill>
              </a:rPr>
              <a:t>void</a:t>
            </a:r>
            <a:r>
              <a:rPr lang="de-DE" altLang="de-DE" dirty="0"/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</a:t>
            </a:r>
            <a:r>
              <a:rPr lang="de-DE" altLang="de-DE" dirty="0" err="1"/>
              <a:t>console.debug</a:t>
            </a:r>
            <a:r>
              <a:rPr lang="de-DE" altLang="de-DE" dirty="0"/>
              <a:t>("Hallo " + </a:t>
            </a:r>
            <a:r>
              <a:rPr lang="de-DE" altLang="de-DE" dirty="0" err="1"/>
              <a:t>name</a:t>
            </a:r>
            <a:r>
              <a:rPr lang="de-DE" altLang="de-DE" dirty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}</a:t>
            </a:r>
          </a:p>
          <a:p>
            <a:pPr eaLnBrk="1" hangingPunct="1">
              <a:lnSpc>
                <a:spcPct val="150000"/>
              </a:lnSpc>
            </a:pPr>
            <a:endParaRPr lang="de-DE" altLang="de-DE" dirty="0"/>
          </a:p>
          <a:p>
            <a:pPr eaLnBrk="1" hangingPunct="1">
              <a:lnSpc>
                <a:spcPct val="150000"/>
              </a:lnSpc>
            </a:pPr>
            <a:r>
              <a:rPr lang="de-DE" altLang="de-DE" dirty="0" err="1"/>
              <a:t>sayHello</a:t>
            </a:r>
            <a:r>
              <a:rPr lang="de-DE" altLang="de-DE" dirty="0"/>
              <a:t>("Max");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 err="1"/>
              <a:t>sayHello</a:t>
            </a:r>
            <a:r>
              <a:rPr lang="de-DE" altLang="de-D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911438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Optionale Parameter</a:t>
            </a:r>
          </a:p>
        </p:txBody>
      </p:sp>
      <p:sp>
        <p:nvSpPr>
          <p:cNvPr id="58371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CF35944A-468D-4DD3-98E7-CCCF9851321B}" type="slidenum">
              <a:rPr lang="de-DE" altLang="de-DE" sz="1000"/>
              <a:pPr/>
              <a:t>82</a:t>
            </a:fld>
            <a:endParaRPr lang="de-DE" altLang="de-DE" sz="1000"/>
          </a:p>
        </p:txBody>
      </p:sp>
      <p:sp>
        <p:nvSpPr>
          <p:cNvPr id="58372" name="Rechteck 4"/>
          <p:cNvSpPr>
            <a:spLocks noChangeArrowheads="1"/>
          </p:cNvSpPr>
          <p:nvPr/>
        </p:nvSpPr>
        <p:spPr bwMode="auto">
          <a:xfrm>
            <a:off x="838200" y="1690688"/>
            <a:ext cx="826928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function</a:t>
            </a:r>
            <a:r>
              <a:rPr lang="de-DE" altLang="de-DE" dirty="0"/>
              <a:t> </a:t>
            </a:r>
            <a:r>
              <a:rPr lang="de-DE" altLang="de-DE" dirty="0" err="1"/>
              <a:t>sayHello</a:t>
            </a:r>
            <a:r>
              <a:rPr lang="de-DE" altLang="de-DE" dirty="0"/>
              <a:t>(</a:t>
            </a:r>
            <a:r>
              <a:rPr lang="de-DE" altLang="de-DE" dirty="0" err="1"/>
              <a:t>name</a:t>
            </a:r>
            <a:r>
              <a:rPr lang="de-DE" altLang="de-DE" b="1" dirty="0">
                <a:solidFill>
                  <a:srgbClr val="00B050"/>
                </a:solidFill>
              </a:rPr>
              <a:t>?: </a:t>
            </a:r>
            <a:r>
              <a:rPr lang="de-DE" altLang="de-DE" b="1" dirty="0" err="1">
                <a:solidFill>
                  <a:srgbClr val="00B050"/>
                </a:solidFill>
              </a:rPr>
              <a:t>string</a:t>
            </a:r>
            <a:r>
              <a:rPr lang="de-DE" altLang="de-DE" dirty="0"/>
              <a:t>): </a:t>
            </a:r>
            <a:r>
              <a:rPr lang="de-DE" altLang="de-DE" dirty="0" err="1">
                <a:solidFill>
                  <a:schemeClr val="tx2"/>
                </a:solidFill>
              </a:rPr>
              <a:t>void</a:t>
            </a:r>
            <a:r>
              <a:rPr lang="de-DE" altLang="de-DE" dirty="0"/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</a:t>
            </a:r>
            <a:r>
              <a:rPr lang="de-DE" altLang="de-DE" dirty="0" err="1">
                <a:solidFill>
                  <a:schemeClr val="tx2"/>
                </a:solidFill>
              </a:rPr>
              <a:t>if</a:t>
            </a:r>
            <a:r>
              <a:rPr lang="de-DE" altLang="de-DE" dirty="0"/>
              <a:t> (</a:t>
            </a:r>
            <a:r>
              <a:rPr lang="de-DE" altLang="de-DE" dirty="0" err="1"/>
              <a:t>name</a:t>
            </a:r>
            <a:r>
              <a:rPr lang="de-DE" altLang="de-DE" dirty="0"/>
              <a:t>) {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    </a:t>
            </a:r>
            <a:r>
              <a:rPr lang="de-DE" altLang="de-DE" dirty="0" err="1"/>
              <a:t>console.debug</a:t>
            </a:r>
            <a:r>
              <a:rPr lang="de-DE" altLang="de-DE" dirty="0"/>
              <a:t>("Hallo " + </a:t>
            </a:r>
            <a:r>
              <a:rPr lang="de-DE" altLang="de-DE" dirty="0" err="1"/>
              <a:t>name</a:t>
            </a:r>
            <a:r>
              <a:rPr lang="de-DE" altLang="de-DE" dirty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}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</a:t>
            </a:r>
            <a:r>
              <a:rPr lang="de-DE" altLang="de-DE" dirty="0" err="1">
                <a:solidFill>
                  <a:schemeClr val="tx2"/>
                </a:solidFill>
              </a:rPr>
              <a:t>else</a:t>
            </a:r>
            <a:r>
              <a:rPr lang="de-DE" altLang="de-DE" dirty="0"/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    </a:t>
            </a:r>
            <a:r>
              <a:rPr lang="de-DE" altLang="de-DE" dirty="0" err="1"/>
              <a:t>console.debug</a:t>
            </a:r>
            <a:r>
              <a:rPr lang="de-DE" altLang="de-DE" dirty="0"/>
              <a:t>("Hallo!");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}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6734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Rest Parameter</a:t>
            </a:r>
          </a:p>
        </p:txBody>
      </p:sp>
      <p:sp>
        <p:nvSpPr>
          <p:cNvPr id="5939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E821891-B1C8-40A1-8533-35D123FC41E2}" type="slidenum">
              <a:rPr lang="de-DE" altLang="de-DE" sz="1000"/>
              <a:pPr/>
              <a:t>83</a:t>
            </a:fld>
            <a:endParaRPr lang="de-DE" altLang="de-DE" sz="1000"/>
          </a:p>
        </p:txBody>
      </p:sp>
      <p:sp>
        <p:nvSpPr>
          <p:cNvPr id="59396" name="Rechteck 4"/>
          <p:cNvSpPr>
            <a:spLocks noChangeArrowheads="1"/>
          </p:cNvSpPr>
          <p:nvPr/>
        </p:nvSpPr>
        <p:spPr bwMode="auto">
          <a:xfrm>
            <a:off x="838200" y="1690688"/>
            <a:ext cx="826928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function</a:t>
            </a:r>
            <a:r>
              <a:rPr lang="de-DE" altLang="de-DE" dirty="0"/>
              <a:t> </a:t>
            </a:r>
            <a:r>
              <a:rPr lang="de-DE" altLang="de-DE" dirty="0" err="1"/>
              <a:t>sayHello</a:t>
            </a:r>
            <a:r>
              <a:rPr lang="de-DE" altLang="de-DE" dirty="0"/>
              <a:t>(</a:t>
            </a:r>
            <a:r>
              <a:rPr lang="de-DE" altLang="de-DE" b="1" dirty="0">
                <a:solidFill>
                  <a:srgbClr val="C00000"/>
                </a:solidFill>
              </a:rPr>
              <a:t>…</a:t>
            </a:r>
            <a:r>
              <a:rPr lang="de-DE" altLang="de-DE" dirty="0" err="1"/>
              <a:t>names</a:t>
            </a:r>
            <a:r>
              <a:rPr lang="de-DE" altLang="de-DE" b="1" dirty="0">
                <a:solidFill>
                  <a:srgbClr val="00B050"/>
                </a:solidFill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</a:rPr>
              <a:t>string</a:t>
            </a:r>
            <a:r>
              <a:rPr lang="de-DE" altLang="de-DE" b="1" dirty="0">
                <a:solidFill>
                  <a:srgbClr val="00B050"/>
                </a:solidFill>
              </a:rPr>
              <a:t>[]</a:t>
            </a:r>
            <a:r>
              <a:rPr lang="de-DE" altLang="de-DE" dirty="0"/>
              <a:t>): </a:t>
            </a:r>
            <a:r>
              <a:rPr lang="de-DE" altLang="de-DE" dirty="0" err="1">
                <a:solidFill>
                  <a:schemeClr val="tx2"/>
                </a:solidFill>
              </a:rPr>
              <a:t>void</a:t>
            </a:r>
            <a:r>
              <a:rPr lang="de-DE" altLang="de-DE" dirty="0"/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</a:t>
            </a:r>
            <a:r>
              <a:rPr lang="de-DE" altLang="de-DE" dirty="0" err="1">
                <a:solidFill>
                  <a:schemeClr val="tx2"/>
                </a:solidFill>
              </a:rPr>
              <a:t>for</a:t>
            </a:r>
            <a:r>
              <a:rPr lang="de-DE" altLang="de-DE" dirty="0"/>
              <a:t> (</a:t>
            </a:r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name</a:t>
            </a:r>
            <a:r>
              <a:rPr lang="de-DE" altLang="de-DE" dirty="0"/>
              <a:t> </a:t>
            </a:r>
            <a:r>
              <a:rPr lang="de-DE" altLang="de-DE" b="1" dirty="0" err="1">
                <a:solidFill>
                  <a:srgbClr val="C00000"/>
                </a:solidFill>
              </a:rPr>
              <a:t>of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/>
              <a:t>names</a:t>
            </a:r>
            <a:r>
              <a:rPr lang="de-DE" altLang="de-DE" dirty="0"/>
              <a:t>) {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    </a:t>
            </a:r>
            <a:r>
              <a:rPr lang="de-DE" altLang="de-DE" dirty="0" err="1"/>
              <a:t>console.debug</a:t>
            </a:r>
            <a:r>
              <a:rPr lang="de-DE" altLang="de-DE" dirty="0"/>
              <a:t>("</a:t>
            </a:r>
            <a:r>
              <a:rPr lang="de-DE" altLang="de-DE" dirty="0" err="1"/>
              <a:t>Hello</a:t>
            </a:r>
            <a:r>
              <a:rPr lang="de-DE" altLang="de-DE" dirty="0"/>
              <a:t> " + </a:t>
            </a:r>
            <a:r>
              <a:rPr lang="de-DE" altLang="de-DE" dirty="0" err="1"/>
              <a:t>name</a:t>
            </a:r>
            <a:r>
              <a:rPr lang="de-DE" altLang="de-DE" dirty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}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}</a:t>
            </a:r>
          </a:p>
          <a:p>
            <a:pPr eaLnBrk="1" hangingPunct="1">
              <a:lnSpc>
                <a:spcPct val="150000"/>
              </a:lnSpc>
            </a:pPr>
            <a:endParaRPr lang="de-DE" altLang="de-DE" dirty="0"/>
          </a:p>
          <a:p>
            <a:pPr eaLnBrk="1" hangingPunct="1">
              <a:lnSpc>
                <a:spcPct val="150000"/>
              </a:lnSpc>
            </a:pPr>
            <a:r>
              <a:rPr lang="de-DE" altLang="de-DE" dirty="0" err="1"/>
              <a:t>sayHello</a:t>
            </a:r>
            <a:r>
              <a:rPr lang="de-DE" altLang="de-DE" dirty="0"/>
              <a:t>("Max", "Susi", "Anna");</a:t>
            </a:r>
          </a:p>
        </p:txBody>
      </p:sp>
    </p:spTree>
    <p:extLst>
      <p:ext uri="{BB962C8B-B14F-4D97-AF65-F5344CB8AC3E}">
        <p14:creationId xmlns:p14="http://schemas.microsoft.com/office/powerpoint/2010/main" val="9451030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Rest Parameter</a:t>
            </a:r>
          </a:p>
        </p:txBody>
      </p:sp>
      <p:sp>
        <p:nvSpPr>
          <p:cNvPr id="6041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5B70F26D-A933-4549-B51E-538BE04D5963}" type="slidenum">
              <a:rPr lang="de-DE" altLang="de-DE" sz="1000"/>
              <a:pPr/>
              <a:t>84</a:t>
            </a:fld>
            <a:endParaRPr lang="de-DE" altLang="de-DE" sz="1000"/>
          </a:p>
        </p:txBody>
      </p:sp>
      <p:sp>
        <p:nvSpPr>
          <p:cNvPr id="60420" name="Rechteck 4"/>
          <p:cNvSpPr>
            <a:spLocks noChangeArrowheads="1"/>
          </p:cNvSpPr>
          <p:nvPr/>
        </p:nvSpPr>
        <p:spPr bwMode="auto">
          <a:xfrm>
            <a:off x="838200" y="1690688"/>
            <a:ext cx="826928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function</a:t>
            </a:r>
            <a:r>
              <a:rPr lang="de-DE" altLang="de-DE" dirty="0"/>
              <a:t> </a:t>
            </a:r>
            <a:r>
              <a:rPr lang="de-DE" altLang="de-DE" dirty="0" err="1"/>
              <a:t>sayHello</a:t>
            </a:r>
            <a:r>
              <a:rPr lang="de-DE" altLang="de-DE" dirty="0"/>
              <a:t>(</a:t>
            </a:r>
            <a:r>
              <a:rPr lang="de-DE" altLang="de-DE" b="1" dirty="0">
                <a:solidFill>
                  <a:srgbClr val="C00000"/>
                </a:solidFill>
              </a:rPr>
              <a:t>…</a:t>
            </a:r>
            <a:r>
              <a:rPr lang="de-DE" altLang="de-DE" dirty="0" err="1"/>
              <a:t>names</a:t>
            </a:r>
            <a:r>
              <a:rPr lang="de-DE" altLang="de-DE" b="1" dirty="0">
                <a:solidFill>
                  <a:srgbClr val="00B050"/>
                </a:solidFill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</a:rPr>
              <a:t>string</a:t>
            </a:r>
            <a:r>
              <a:rPr lang="de-DE" altLang="de-DE" b="1" dirty="0">
                <a:solidFill>
                  <a:srgbClr val="00B050"/>
                </a:solidFill>
              </a:rPr>
              <a:t>[]</a:t>
            </a:r>
            <a:r>
              <a:rPr lang="de-DE" altLang="de-DE" dirty="0"/>
              <a:t>): </a:t>
            </a:r>
            <a:r>
              <a:rPr lang="de-DE" altLang="de-DE" dirty="0" err="1">
                <a:solidFill>
                  <a:schemeClr val="tx2"/>
                </a:solidFill>
              </a:rPr>
              <a:t>void</a:t>
            </a:r>
            <a:r>
              <a:rPr lang="de-DE" altLang="de-DE" dirty="0"/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</a:t>
            </a:r>
            <a:r>
              <a:rPr lang="de-DE" altLang="de-DE" dirty="0" err="1">
                <a:solidFill>
                  <a:schemeClr val="tx2"/>
                </a:solidFill>
              </a:rPr>
              <a:t>for</a:t>
            </a:r>
            <a:r>
              <a:rPr lang="de-DE" altLang="de-DE" dirty="0"/>
              <a:t> (</a:t>
            </a:r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name</a:t>
            </a:r>
            <a:r>
              <a:rPr lang="de-DE" altLang="de-DE" dirty="0"/>
              <a:t> </a:t>
            </a:r>
            <a:r>
              <a:rPr lang="de-DE" altLang="de-DE" b="1" dirty="0" err="1">
                <a:solidFill>
                  <a:srgbClr val="C00000"/>
                </a:solidFill>
              </a:rPr>
              <a:t>of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/>
              <a:t>names</a:t>
            </a:r>
            <a:r>
              <a:rPr lang="de-DE" altLang="de-DE" dirty="0"/>
              <a:t>) {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    </a:t>
            </a:r>
            <a:r>
              <a:rPr lang="de-DE" altLang="de-DE" dirty="0" err="1"/>
              <a:t>console.debug</a:t>
            </a:r>
            <a:r>
              <a:rPr lang="de-DE" altLang="de-DE" dirty="0"/>
              <a:t>("</a:t>
            </a:r>
            <a:r>
              <a:rPr lang="de-DE" altLang="de-DE" dirty="0" err="1"/>
              <a:t>Hello</a:t>
            </a:r>
            <a:r>
              <a:rPr lang="de-DE" altLang="de-DE" dirty="0"/>
              <a:t> " + </a:t>
            </a:r>
            <a:r>
              <a:rPr lang="de-DE" altLang="de-DE" dirty="0" err="1"/>
              <a:t>name</a:t>
            </a:r>
            <a:r>
              <a:rPr lang="de-DE" altLang="de-DE" dirty="0"/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}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}</a:t>
            </a:r>
          </a:p>
          <a:p>
            <a:pPr eaLnBrk="1" hangingPunct="1">
              <a:lnSpc>
                <a:spcPct val="150000"/>
              </a:lnSpc>
            </a:pPr>
            <a:endParaRPr lang="de-DE" altLang="de-DE" dirty="0"/>
          </a:p>
          <a:p>
            <a:pPr eaLnBrk="1" hangingPunct="1">
              <a:lnSpc>
                <a:spcPct val="150000"/>
              </a:lnSpc>
            </a:pPr>
            <a:r>
              <a:rPr lang="de-DE" altLang="de-DE" dirty="0" err="1"/>
              <a:t>sayHello</a:t>
            </a:r>
            <a:r>
              <a:rPr lang="de-DE" altLang="de-DE" dirty="0"/>
              <a:t>("Max", "Susi", "Anna");</a:t>
            </a:r>
          </a:p>
        </p:txBody>
      </p:sp>
    </p:spTree>
    <p:extLst>
      <p:ext uri="{BB962C8B-B14F-4D97-AF65-F5344CB8AC3E}">
        <p14:creationId xmlns:p14="http://schemas.microsoft.com/office/powerpoint/2010/main" val="32439933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Union-Types</a:t>
            </a:r>
          </a:p>
        </p:txBody>
      </p:sp>
      <p:sp>
        <p:nvSpPr>
          <p:cNvPr id="61443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DBBE61FD-EE16-438F-8292-589FE9D3797B}" type="slidenum">
              <a:rPr lang="de-DE" altLang="de-DE" sz="1000"/>
              <a:pPr/>
              <a:t>85</a:t>
            </a:fld>
            <a:endParaRPr lang="de-DE" altLang="de-DE" sz="1000"/>
          </a:p>
        </p:txBody>
      </p:sp>
      <p:sp>
        <p:nvSpPr>
          <p:cNvPr id="61444" name="Rechteck 4"/>
          <p:cNvSpPr>
            <a:spLocks noChangeArrowheads="1"/>
          </p:cNvSpPr>
          <p:nvPr/>
        </p:nvSpPr>
        <p:spPr bwMode="auto">
          <a:xfrm>
            <a:off x="838200" y="1690688"/>
            <a:ext cx="826928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de-DE" altLang="de-DE" dirty="0" err="1">
                <a:solidFill>
                  <a:schemeClr val="tx2"/>
                </a:solidFill>
              </a:rPr>
              <a:t>function</a:t>
            </a:r>
            <a:r>
              <a:rPr lang="de-DE" altLang="de-DE" dirty="0"/>
              <a:t> </a:t>
            </a:r>
            <a:r>
              <a:rPr lang="de-DE" altLang="de-DE" dirty="0" err="1"/>
              <a:t>sayHello</a:t>
            </a:r>
            <a:r>
              <a:rPr lang="de-DE" altLang="de-DE" dirty="0"/>
              <a:t>(</a:t>
            </a:r>
            <a:r>
              <a:rPr lang="de-DE" altLang="de-DE" dirty="0" err="1"/>
              <a:t>namesOrId</a:t>
            </a:r>
            <a:r>
              <a:rPr lang="de-DE" altLang="de-DE" b="1" dirty="0">
                <a:solidFill>
                  <a:srgbClr val="00B050"/>
                </a:solidFill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</a:rPr>
              <a:t>string</a:t>
            </a:r>
            <a:r>
              <a:rPr lang="de-DE" altLang="de-DE" b="1" dirty="0">
                <a:solidFill>
                  <a:srgbClr val="00B050"/>
                </a:solidFill>
              </a:rPr>
              <a:t> |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dirty="0"/>
              <a:t>): </a:t>
            </a:r>
            <a:r>
              <a:rPr lang="de-DE" altLang="de-DE" dirty="0" err="1">
                <a:solidFill>
                  <a:schemeClr val="tx2"/>
                </a:solidFill>
              </a:rPr>
              <a:t>void</a:t>
            </a:r>
            <a:r>
              <a:rPr lang="de-DE" altLang="de-DE" dirty="0"/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    […]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/>
              <a:t>}</a:t>
            </a:r>
          </a:p>
          <a:p>
            <a:pPr eaLnBrk="1" hangingPunct="1">
              <a:lnSpc>
                <a:spcPct val="150000"/>
              </a:lnSpc>
            </a:pPr>
            <a:endParaRPr lang="de-DE" altLang="de-DE" dirty="0"/>
          </a:p>
          <a:p>
            <a:pPr eaLnBrk="1" hangingPunct="1">
              <a:lnSpc>
                <a:spcPct val="150000"/>
              </a:lnSpc>
            </a:pPr>
            <a:r>
              <a:rPr lang="de-DE" altLang="de-DE" dirty="0" err="1"/>
              <a:t>sayHello</a:t>
            </a:r>
            <a:r>
              <a:rPr lang="de-DE" altLang="de-DE" dirty="0"/>
              <a:t>("Max");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dirty="0" err="1"/>
              <a:t>sayHello</a:t>
            </a:r>
            <a:r>
              <a:rPr lang="de-DE" altLang="de-DE" dirty="0"/>
              <a:t>(0);</a:t>
            </a:r>
          </a:p>
          <a:p>
            <a:pPr eaLnBrk="1" hangingPunct="1">
              <a:lnSpc>
                <a:spcPct val="150000"/>
              </a:lnSpc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795941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Funktions-Typen</a:t>
            </a:r>
          </a:p>
        </p:txBody>
      </p:sp>
      <p:sp>
        <p:nvSpPr>
          <p:cNvPr id="6246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230CE2E0-7DB8-4AB7-B2A4-56164047A585}" type="slidenum">
              <a:rPr lang="de-DE" altLang="de-DE" sz="1000"/>
              <a:pPr/>
              <a:t>86</a:t>
            </a:fld>
            <a:endParaRPr lang="de-DE" altLang="de-DE" sz="1000"/>
          </a:p>
        </p:txBody>
      </p:sp>
      <p:sp>
        <p:nvSpPr>
          <p:cNvPr id="62468" name="Rechteck 4"/>
          <p:cNvSpPr>
            <a:spLocks noChangeArrowheads="1"/>
          </p:cNvSpPr>
          <p:nvPr/>
        </p:nvSpPr>
        <p:spPr bwMode="auto">
          <a:xfrm>
            <a:off x="886603" y="1690688"/>
            <a:ext cx="852487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berechnung</a:t>
            </a:r>
            <a:r>
              <a:rPr lang="de-DE" altLang="de-DE" dirty="0">
                <a:solidFill>
                  <a:srgbClr val="00B050"/>
                </a:solidFill>
              </a:rPr>
              <a:t>: </a:t>
            </a:r>
            <a:r>
              <a:rPr lang="de-DE" altLang="de-DE" b="1" dirty="0">
                <a:solidFill>
                  <a:srgbClr val="00B050"/>
                </a:solidFill>
              </a:rPr>
              <a:t>(a: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b="1" dirty="0">
                <a:solidFill>
                  <a:srgbClr val="00B050"/>
                </a:solidFill>
              </a:rPr>
              <a:t>, b: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b="1" dirty="0">
                <a:solidFill>
                  <a:srgbClr val="00B050"/>
                </a:solidFill>
              </a:rPr>
              <a:t>) =&gt;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dirty="0"/>
              <a:t>;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function</a:t>
            </a:r>
            <a:r>
              <a:rPr lang="de-DE" altLang="de-DE" dirty="0"/>
              <a:t> </a:t>
            </a:r>
            <a:r>
              <a:rPr lang="de-DE" altLang="de-DE" dirty="0" err="1"/>
              <a:t>add</a:t>
            </a:r>
            <a:r>
              <a:rPr lang="de-DE" altLang="de-DE" dirty="0"/>
              <a:t>(x</a:t>
            </a:r>
            <a:r>
              <a:rPr lang="de-DE" altLang="de-DE" dirty="0">
                <a:solidFill>
                  <a:srgbClr val="00B050"/>
                </a:solidFill>
              </a:rPr>
              <a:t>: </a:t>
            </a:r>
            <a:r>
              <a:rPr lang="de-DE" altLang="de-DE" dirty="0" err="1">
                <a:solidFill>
                  <a:srgbClr val="00B050"/>
                </a:solidFill>
              </a:rPr>
              <a:t>number</a:t>
            </a:r>
            <a:r>
              <a:rPr lang="de-DE" altLang="de-DE" dirty="0"/>
              <a:t>, y</a:t>
            </a:r>
            <a:r>
              <a:rPr lang="de-DE" altLang="de-DE" dirty="0">
                <a:solidFill>
                  <a:srgbClr val="00B050"/>
                </a:solidFill>
              </a:rPr>
              <a:t>: </a:t>
            </a:r>
            <a:r>
              <a:rPr lang="de-DE" altLang="de-DE" dirty="0" err="1">
                <a:solidFill>
                  <a:srgbClr val="00B050"/>
                </a:solidFill>
              </a:rPr>
              <a:t>number</a:t>
            </a:r>
            <a:r>
              <a:rPr lang="de-DE" altLang="de-DE" dirty="0"/>
              <a:t>)</a:t>
            </a:r>
            <a:r>
              <a:rPr lang="de-DE" altLang="de-DE" dirty="0">
                <a:solidFill>
                  <a:srgbClr val="00B050"/>
                </a:solidFill>
              </a:rPr>
              <a:t>: </a:t>
            </a:r>
            <a:r>
              <a:rPr lang="de-DE" altLang="de-DE" dirty="0" err="1">
                <a:solidFill>
                  <a:srgbClr val="00B050"/>
                </a:solidFill>
              </a:rPr>
              <a:t>number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/>
              <a:t>{</a:t>
            </a:r>
          </a:p>
          <a:p>
            <a:pPr eaLnBrk="1" hangingPunct="1"/>
            <a:r>
              <a:rPr lang="de-DE" altLang="de-DE" dirty="0"/>
              <a:t>    </a:t>
            </a:r>
            <a:r>
              <a:rPr lang="de-DE" altLang="de-DE" dirty="0" err="1">
                <a:solidFill>
                  <a:schemeClr val="tx2"/>
                </a:solidFill>
              </a:rPr>
              <a:t>return</a:t>
            </a:r>
            <a:r>
              <a:rPr lang="de-DE" altLang="de-DE" dirty="0"/>
              <a:t> x + y;</a:t>
            </a:r>
          </a:p>
          <a:p>
            <a:pPr eaLnBrk="1" hangingPunct="1"/>
            <a:r>
              <a:rPr lang="de-DE" altLang="de-DE" dirty="0"/>
              <a:t>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/>
              <a:t>berechnung</a:t>
            </a:r>
            <a:r>
              <a:rPr lang="de-DE" altLang="de-DE" dirty="0"/>
              <a:t> = </a:t>
            </a:r>
            <a:r>
              <a:rPr lang="de-DE" altLang="de-DE" dirty="0" err="1"/>
              <a:t>add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 err="1"/>
              <a:t>console.debug</a:t>
            </a:r>
            <a:r>
              <a:rPr lang="de-DE" altLang="de-DE" dirty="0"/>
              <a:t>("Ergebnis: " + </a:t>
            </a:r>
            <a:r>
              <a:rPr lang="de-DE" altLang="de-DE" dirty="0" err="1"/>
              <a:t>berechnung</a:t>
            </a:r>
            <a:r>
              <a:rPr lang="de-DE" altLang="de-DE" dirty="0"/>
              <a:t>(17, 2));</a:t>
            </a:r>
          </a:p>
        </p:txBody>
      </p:sp>
    </p:spTree>
    <p:extLst>
      <p:ext uri="{BB962C8B-B14F-4D97-AF65-F5344CB8AC3E}">
        <p14:creationId xmlns:p14="http://schemas.microsoft.com/office/powerpoint/2010/main" val="4374589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Anonyme Funktionen</a:t>
            </a:r>
          </a:p>
        </p:txBody>
      </p:sp>
      <p:sp>
        <p:nvSpPr>
          <p:cNvPr id="63491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87C5CF0D-2F08-420B-A1DA-0CC5C05FCA75}" type="slidenum">
              <a:rPr lang="de-DE" altLang="de-DE" sz="1000"/>
              <a:pPr/>
              <a:t>87</a:t>
            </a:fld>
            <a:endParaRPr lang="de-DE" altLang="de-DE" sz="1000"/>
          </a:p>
        </p:txBody>
      </p:sp>
      <p:sp>
        <p:nvSpPr>
          <p:cNvPr id="63492" name="Rechteck 4"/>
          <p:cNvSpPr>
            <a:spLocks noChangeArrowheads="1"/>
          </p:cNvSpPr>
          <p:nvPr/>
        </p:nvSpPr>
        <p:spPr bwMode="auto">
          <a:xfrm>
            <a:off x="838200" y="1690688"/>
            <a:ext cx="852487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berechnung</a:t>
            </a:r>
            <a:r>
              <a:rPr lang="de-DE" altLang="de-DE" dirty="0">
                <a:solidFill>
                  <a:srgbClr val="00B050"/>
                </a:solidFill>
              </a:rPr>
              <a:t>: </a:t>
            </a:r>
            <a:r>
              <a:rPr lang="de-DE" altLang="de-DE" b="1" dirty="0">
                <a:solidFill>
                  <a:srgbClr val="00B050"/>
                </a:solidFill>
              </a:rPr>
              <a:t>(a: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b="1" dirty="0">
                <a:solidFill>
                  <a:srgbClr val="00B050"/>
                </a:solidFill>
              </a:rPr>
              <a:t>, b: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b="1" dirty="0">
                <a:solidFill>
                  <a:srgbClr val="00B050"/>
                </a:solidFill>
              </a:rPr>
              <a:t>) =&gt;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dirty="0"/>
              <a:t>;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/>
              <a:t>berechnung</a:t>
            </a:r>
            <a:r>
              <a:rPr lang="de-DE" altLang="de-DE" dirty="0"/>
              <a:t> = </a:t>
            </a:r>
            <a:r>
              <a:rPr lang="de-DE" altLang="de-DE" dirty="0" err="1"/>
              <a:t>function</a:t>
            </a:r>
            <a:r>
              <a:rPr lang="de-DE" altLang="de-DE" dirty="0"/>
              <a:t> (a, b) {</a:t>
            </a:r>
          </a:p>
          <a:p>
            <a:pPr eaLnBrk="1" hangingPunct="1"/>
            <a:r>
              <a:rPr lang="de-DE" altLang="de-DE" dirty="0"/>
              <a:t>     </a:t>
            </a:r>
            <a:r>
              <a:rPr lang="de-DE" altLang="de-DE" dirty="0" err="1"/>
              <a:t>return</a:t>
            </a:r>
            <a:r>
              <a:rPr lang="de-DE" altLang="de-DE" dirty="0"/>
              <a:t> a + b;</a:t>
            </a:r>
          </a:p>
          <a:p>
            <a:pPr eaLnBrk="1" hangingPunct="1"/>
            <a:r>
              <a:rPr lang="de-DE" altLang="de-DE" dirty="0"/>
              <a:t>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/>
              <a:t>console.debug</a:t>
            </a:r>
            <a:r>
              <a:rPr lang="de-DE" altLang="de-DE" dirty="0"/>
              <a:t>("Ergebnis: " + </a:t>
            </a:r>
            <a:r>
              <a:rPr lang="de-DE" altLang="de-DE" dirty="0" err="1"/>
              <a:t>berechnung</a:t>
            </a:r>
            <a:r>
              <a:rPr lang="de-DE" altLang="de-DE" dirty="0"/>
              <a:t>(17, 2));</a:t>
            </a:r>
          </a:p>
        </p:txBody>
      </p:sp>
    </p:spTree>
    <p:extLst>
      <p:ext uri="{BB962C8B-B14F-4D97-AF65-F5344CB8AC3E}">
        <p14:creationId xmlns:p14="http://schemas.microsoft.com/office/powerpoint/2010/main" val="26070405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Lambda-Ausdrücke (Arrow-</a:t>
            </a:r>
            <a:r>
              <a:rPr lang="de-DE" altLang="de-DE" dirty="0" err="1"/>
              <a:t>Functions</a:t>
            </a:r>
            <a:r>
              <a:rPr lang="de-DE" altLang="de-DE" dirty="0"/>
              <a:t>)</a:t>
            </a:r>
          </a:p>
        </p:txBody>
      </p:sp>
      <p:sp>
        <p:nvSpPr>
          <p:cNvPr id="6451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814F046E-C85F-4523-ADED-1BBC07F3C5FF}" type="slidenum">
              <a:rPr lang="de-DE" altLang="de-DE" sz="1000"/>
              <a:pPr/>
              <a:t>88</a:t>
            </a:fld>
            <a:endParaRPr lang="de-DE" altLang="de-DE" sz="1000"/>
          </a:p>
        </p:txBody>
      </p:sp>
      <p:sp>
        <p:nvSpPr>
          <p:cNvPr id="64516" name="Rechteck 4"/>
          <p:cNvSpPr>
            <a:spLocks noChangeArrowheads="1"/>
          </p:cNvSpPr>
          <p:nvPr/>
        </p:nvSpPr>
        <p:spPr bwMode="auto">
          <a:xfrm>
            <a:off x="838200" y="1690688"/>
            <a:ext cx="852487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berechnung</a:t>
            </a:r>
            <a:r>
              <a:rPr lang="de-DE" altLang="de-DE" dirty="0">
                <a:solidFill>
                  <a:srgbClr val="00B050"/>
                </a:solidFill>
              </a:rPr>
              <a:t>: </a:t>
            </a:r>
            <a:r>
              <a:rPr lang="de-DE" altLang="de-DE" b="1" dirty="0">
                <a:solidFill>
                  <a:srgbClr val="00B050"/>
                </a:solidFill>
              </a:rPr>
              <a:t>(a: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b="1" dirty="0">
                <a:solidFill>
                  <a:srgbClr val="00B050"/>
                </a:solidFill>
              </a:rPr>
              <a:t>, b: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b="1" dirty="0">
                <a:solidFill>
                  <a:srgbClr val="00B050"/>
                </a:solidFill>
              </a:rPr>
              <a:t>) =&gt;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dirty="0"/>
              <a:t>;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/>
              <a:t>berechnung</a:t>
            </a:r>
            <a:r>
              <a:rPr lang="de-DE" altLang="de-DE" dirty="0"/>
              <a:t> = (a, b) =&gt; {</a:t>
            </a:r>
          </a:p>
          <a:p>
            <a:pPr eaLnBrk="1" hangingPunct="1"/>
            <a:r>
              <a:rPr lang="de-DE" altLang="de-DE" dirty="0"/>
              <a:t>     </a:t>
            </a:r>
            <a:r>
              <a:rPr lang="de-DE" altLang="de-DE" dirty="0" err="1">
                <a:solidFill>
                  <a:schemeClr val="tx2"/>
                </a:solidFill>
              </a:rPr>
              <a:t>return</a:t>
            </a:r>
            <a:r>
              <a:rPr lang="de-DE" altLang="de-DE" dirty="0"/>
              <a:t> a + b;</a:t>
            </a:r>
          </a:p>
          <a:p>
            <a:pPr eaLnBrk="1" hangingPunct="1"/>
            <a:r>
              <a:rPr lang="de-DE" altLang="de-DE" dirty="0"/>
              <a:t>}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/>
              <a:t>console.debug</a:t>
            </a:r>
            <a:r>
              <a:rPr lang="de-DE" altLang="de-DE" dirty="0"/>
              <a:t>("Ergebnis: " + </a:t>
            </a:r>
            <a:r>
              <a:rPr lang="de-DE" altLang="de-DE" dirty="0" err="1"/>
              <a:t>berechnung</a:t>
            </a:r>
            <a:r>
              <a:rPr lang="de-DE" altLang="de-DE" dirty="0"/>
              <a:t>(17, 2));</a:t>
            </a:r>
          </a:p>
        </p:txBody>
      </p:sp>
    </p:spTree>
    <p:extLst>
      <p:ext uri="{BB962C8B-B14F-4D97-AF65-F5344CB8AC3E}">
        <p14:creationId xmlns:p14="http://schemas.microsoft.com/office/powerpoint/2010/main" val="7120132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Lambda-Ausdrücke (Arrow-Functions)</a:t>
            </a:r>
          </a:p>
        </p:txBody>
      </p:sp>
      <p:sp>
        <p:nvSpPr>
          <p:cNvPr id="6553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0009564B-337B-4BF2-9CD4-DE5589D524FB}" type="slidenum">
              <a:rPr lang="de-DE" altLang="de-DE" sz="1000"/>
              <a:pPr/>
              <a:t>89</a:t>
            </a:fld>
            <a:endParaRPr lang="de-DE" altLang="de-DE" sz="1000"/>
          </a:p>
        </p:txBody>
      </p:sp>
      <p:sp>
        <p:nvSpPr>
          <p:cNvPr id="65540" name="Rechteck 4"/>
          <p:cNvSpPr>
            <a:spLocks noChangeArrowheads="1"/>
          </p:cNvSpPr>
          <p:nvPr/>
        </p:nvSpPr>
        <p:spPr bwMode="auto">
          <a:xfrm>
            <a:off x="838200" y="1690688"/>
            <a:ext cx="85248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 err="1">
                <a:solidFill>
                  <a:schemeClr val="tx2"/>
                </a:solidFill>
              </a:rPr>
              <a:t>let</a:t>
            </a:r>
            <a:r>
              <a:rPr lang="de-DE" altLang="de-DE" dirty="0"/>
              <a:t> </a:t>
            </a:r>
            <a:r>
              <a:rPr lang="de-DE" altLang="de-DE" dirty="0" err="1"/>
              <a:t>berechnung</a:t>
            </a:r>
            <a:r>
              <a:rPr lang="de-DE" altLang="de-DE" dirty="0">
                <a:solidFill>
                  <a:srgbClr val="00B050"/>
                </a:solidFill>
              </a:rPr>
              <a:t>: </a:t>
            </a:r>
            <a:r>
              <a:rPr lang="de-DE" altLang="de-DE" b="1" dirty="0">
                <a:solidFill>
                  <a:srgbClr val="00B050"/>
                </a:solidFill>
              </a:rPr>
              <a:t>(a: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b="1" dirty="0">
                <a:solidFill>
                  <a:srgbClr val="00B050"/>
                </a:solidFill>
              </a:rPr>
              <a:t>, b: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b="1" dirty="0">
                <a:solidFill>
                  <a:srgbClr val="00B050"/>
                </a:solidFill>
              </a:rPr>
              <a:t>) =&gt; </a:t>
            </a:r>
            <a:r>
              <a:rPr lang="de-DE" altLang="de-DE" b="1" dirty="0" err="1">
                <a:solidFill>
                  <a:srgbClr val="00B050"/>
                </a:solidFill>
              </a:rPr>
              <a:t>number</a:t>
            </a:r>
            <a:r>
              <a:rPr lang="de-DE" altLang="de-DE" dirty="0"/>
              <a:t>;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/>
              <a:t>berechnung</a:t>
            </a:r>
            <a:r>
              <a:rPr lang="de-DE" altLang="de-DE" dirty="0"/>
              <a:t> = (a, b) =&gt; a + b;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 err="1"/>
              <a:t>console.debug</a:t>
            </a:r>
            <a:r>
              <a:rPr lang="de-DE" altLang="de-DE" dirty="0"/>
              <a:t>("Ergebnis: " + </a:t>
            </a:r>
            <a:r>
              <a:rPr lang="de-DE" altLang="de-DE" dirty="0" err="1"/>
              <a:t>berechnung</a:t>
            </a:r>
            <a:r>
              <a:rPr lang="de-DE" altLang="de-DE" dirty="0"/>
              <a:t>(17, 2));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313238" y="4686300"/>
            <a:ext cx="357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>
                <a:solidFill>
                  <a:srgbClr val="C00000"/>
                </a:solidFill>
              </a:rPr>
              <a:t>Lambda-Ausdruck bindet this!</a:t>
            </a:r>
          </a:p>
        </p:txBody>
      </p:sp>
      <p:sp>
        <p:nvSpPr>
          <p:cNvPr id="3" name="Rechteck 2"/>
          <p:cNvSpPr>
            <a:spLocks noChangeArrowheads="1"/>
          </p:cNvSpPr>
          <p:nvPr/>
        </p:nvSpPr>
        <p:spPr bwMode="auto">
          <a:xfrm>
            <a:off x="3006726" y="5387975"/>
            <a:ext cx="618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de-DE">
                <a:solidFill>
                  <a:srgbClr val="C00000"/>
                </a:solidFill>
              </a:rPr>
              <a:t>this außerhalb des Ausdrucks == this im Ausdruck</a:t>
            </a:r>
          </a:p>
        </p:txBody>
      </p:sp>
    </p:spTree>
    <p:extLst>
      <p:ext uri="{BB962C8B-B14F-4D97-AF65-F5344CB8AC3E}">
        <p14:creationId xmlns:p14="http://schemas.microsoft.com/office/powerpoint/2010/main" val="106468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erstes Beispiel</a:t>
            </a:r>
          </a:p>
        </p:txBody>
      </p:sp>
      <p:sp>
        <p:nvSpPr>
          <p:cNvPr id="1433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D2F968B-A2AA-4410-8F13-6E36CE128B2A}" type="slidenum">
              <a:rPr lang="de-DE" altLang="de-DE" sz="1000"/>
              <a:pPr/>
              <a:t>9</a:t>
            </a:fld>
            <a:endParaRPr lang="de-DE" altLang="de-DE" sz="1000"/>
          </a:p>
        </p:txBody>
      </p:sp>
      <p:sp>
        <p:nvSpPr>
          <p:cNvPr id="56324" name="Rechteck 4"/>
          <p:cNvSpPr>
            <a:spLocks noChangeArrowheads="1"/>
          </p:cNvSpPr>
          <p:nvPr/>
        </p:nvSpPr>
        <p:spPr bwMode="auto">
          <a:xfrm>
            <a:off x="838200" y="1690688"/>
            <a:ext cx="8651875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b="1" dirty="0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Flug {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chemeClr val="tx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this.id =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endParaRPr lang="de-DE" altLang="de-DE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double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von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datum</a:t>
            </a:r>
            <a:r>
              <a:rPr lang="de-DE" altLang="de-DE" b="1" dirty="0">
                <a:solidFill>
                  <a:srgbClr val="00B050"/>
                </a:solidFill>
                <a:latin typeface="Consolas" panose="020B0609020204030204" pitchFamily="49" charset="0"/>
              </a:rPr>
              <a:t>: </a:t>
            </a:r>
            <a:r>
              <a:rPr lang="de-DE" altLang="de-DE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 ISO-Datum</a:t>
            </a:r>
          </a:p>
          <a:p>
            <a:pPr>
              <a:defRPr/>
            </a:pPr>
            <a:r>
              <a:rPr lang="de-DE" altLang="de-DE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0625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9716-3C1F-4736-AEE5-F59C7EB9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E545C4-FC5E-4117-B908-1F3A3420B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find(f =&gt; </a:t>
            </a:r>
            <a:r>
              <a:rPr lang="de-DE" dirty="0" err="1"/>
              <a:t>f.from</a:t>
            </a:r>
            <a:r>
              <a:rPr lang="de-DE" dirty="0"/>
              <a:t> == 'Graz')</a:t>
            </a:r>
          </a:p>
        </p:txBody>
      </p:sp>
    </p:spTree>
    <p:extLst>
      <p:ext uri="{BB962C8B-B14F-4D97-AF65-F5344CB8AC3E}">
        <p14:creationId xmlns:p14="http://schemas.microsoft.com/office/powerpoint/2010/main" val="14031675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DEMO: Callback via Lambda-Ausdruck</a:t>
            </a:r>
          </a:p>
        </p:txBody>
      </p:sp>
      <p:sp>
        <p:nvSpPr>
          <p:cNvPr id="6656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656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406458FA-5D06-4A97-9800-6742AF599BE8}" type="slidenum">
              <a:rPr lang="de-DE" altLang="de-DE" sz="1000"/>
              <a:pPr/>
              <a:t>91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28864492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Übung</a:t>
            </a:r>
          </a:p>
        </p:txBody>
      </p:sp>
      <p:sp>
        <p:nvSpPr>
          <p:cNvPr id="6758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de-DE" altLang="de-DE" sz="2400"/>
              <a:t>Betrachten Sie die präsentierte Lösung.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</a:pPr>
            <a:r>
              <a:rPr lang="de-DE" altLang="de-DE" sz="2400"/>
              <a:t>Erweitern Sie Ihre Lösung um einen Callback, der nach dem Hinzufügen eines neuen Passagieres angestoßen wird.</a:t>
            </a:r>
          </a:p>
        </p:txBody>
      </p:sp>
      <p:sp>
        <p:nvSpPr>
          <p:cNvPr id="6758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2C895B1-5CE2-4807-8EE6-444C72C9841F}" type="slidenum">
              <a:rPr lang="de-DE" altLang="de-DE" sz="1000"/>
              <a:pPr/>
              <a:t>92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6250782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DE24D-CA08-4EF3-8098-62FE9234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CB77BB-72D0-4646-8457-69BEC036D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9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B4AF9-4253-4465-AB29-8BEF391A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FD9B9-C977-4C5E-B3E4-DA0C6F977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Direction { UP, DOWN, LEFT, RIGHT }</a:t>
            </a:r>
            <a:br>
              <a:rPr lang="en-US" dirty="0"/>
            </a:br>
            <a:r>
              <a:rPr lang="en-US" dirty="0"/>
              <a:t>let d = </a:t>
            </a:r>
            <a:r>
              <a:rPr lang="en-US" dirty="0" err="1"/>
              <a:t>Direction.UP</a:t>
            </a:r>
            <a:r>
              <a:rPr lang="en-US" dirty="0"/>
              <a:t>;</a:t>
            </a:r>
          </a:p>
          <a:p>
            <a:r>
              <a:rPr lang="en-US" dirty="0" err="1"/>
              <a:t>enum</a:t>
            </a:r>
            <a:r>
              <a:rPr lang="en-US" dirty="0"/>
              <a:t> Direction { UP = 7, DOWN, LEFT, RIGHT }</a:t>
            </a:r>
          </a:p>
          <a:p>
            <a:r>
              <a:rPr lang="en-US" dirty="0"/>
              <a:t>type Direction = 'UP' | 'DOWN' | 'LEFT' | 'RIGHT';</a:t>
            </a:r>
            <a:br>
              <a:rPr lang="en-US" dirty="0"/>
            </a:br>
            <a:r>
              <a:rPr lang="en-US" dirty="0"/>
              <a:t>let d: Direction = 'UP';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9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Klassen als Funktionen nutzen</a:t>
            </a:r>
          </a:p>
        </p:txBody>
      </p:sp>
      <p:sp>
        <p:nvSpPr>
          <p:cNvPr id="70659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D3AEE6DC-7A0C-488D-9212-55B670F8EB57}" type="slidenum">
              <a:rPr lang="de-DE" altLang="de-DE" sz="1000"/>
              <a:pPr/>
              <a:t>95</a:t>
            </a:fld>
            <a:endParaRPr lang="de-DE" altLang="de-DE" sz="1000"/>
          </a:p>
        </p:txBody>
      </p:sp>
      <p:sp>
        <p:nvSpPr>
          <p:cNvPr id="70660" name="Rechteck 4"/>
          <p:cNvSpPr>
            <a:spLocks noChangeArrowheads="1"/>
          </p:cNvSpPr>
          <p:nvPr/>
        </p:nvSpPr>
        <p:spPr bwMode="auto">
          <a:xfrm>
            <a:off x="1838326" y="1149351"/>
            <a:ext cx="4416425" cy="4708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>
                <a:solidFill>
                  <a:schemeClr val="tx2"/>
                </a:solidFill>
              </a:rPr>
              <a:t>class</a:t>
            </a:r>
            <a:r>
              <a:rPr lang="de-DE" altLang="de-DE">
                <a:solidFill>
                  <a:schemeClr val="tx2"/>
                </a:solidFill>
              </a:rPr>
              <a:t> </a:t>
            </a:r>
            <a:r>
              <a:rPr lang="de-DE" altLang="de-DE"/>
              <a:t>Kontakt {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        […]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       doStuff(): void {</a:t>
            </a:r>
          </a:p>
          <a:p>
            <a:pPr eaLnBrk="1" hangingPunct="1"/>
            <a:r>
              <a:rPr lang="de-DE" altLang="de-DE"/>
              <a:t>            […]</a:t>
            </a:r>
          </a:p>
          <a:p>
            <a:pPr eaLnBrk="1" hangingPunct="1"/>
            <a:r>
              <a:rPr lang="de-DE" altLang="de-DE"/>
              <a:t>        }</a:t>
            </a:r>
          </a:p>
          <a:p>
            <a:pPr eaLnBrk="1" hangingPunct="1"/>
            <a:r>
              <a:rPr lang="de-DE" altLang="de-DE"/>
              <a:t>        </a:t>
            </a:r>
          </a:p>
          <a:p>
            <a:pPr eaLnBrk="1" hangingPunct="1"/>
            <a:r>
              <a:rPr lang="de-DE" altLang="de-DE"/>
              <a:t>        (nameFilter: string): Kontakt[] { </a:t>
            </a:r>
          </a:p>
          <a:p>
            <a:pPr eaLnBrk="1" hangingPunct="1"/>
            <a:r>
              <a:rPr lang="de-DE" altLang="de-DE"/>
              <a:t>              // filtere nach nameFilter</a:t>
            </a:r>
          </a:p>
          <a:p>
            <a:pPr eaLnBrk="1" hangingPunct="1"/>
            <a:r>
              <a:rPr lang="de-DE" altLang="de-DE"/>
              <a:t>              return […];</a:t>
            </a:r>
          </a:p>
          <a:p>
            <a:pPr eaLnBrk="1" hangingPunct="1"/>
            <a:r>
              <a:rPr lang="de-DE" altLang="de-DE"/>
              <a:t>        }</a:t>
            </a:r>
          </a:p>
          <a:p>
            <a:pPr eaLnBrk="1" hangingPunct="1"/>
            <a:r>
              <a:rPr lang="de-DE" altLang="de-DE"/>
              <a:t>        </a:t>
            </a:r>
          </a:p>
          <a:p>
            <a:pPr eaLnBrk="1" hangingPunct="1"/>
            <a:r>
              <a:rPr lang="de-DE" altLang="de-DE"/>
              <a:t>        […]</a:t>
            </a:r>
          </a:p>
          <a:p>
            <a:pPr eaLnBrk="1" hangingPunct="1"/>
            <a:r>
              <a:rPr lang="de-DE" altLang="de-DE"/>
              <a:t>}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454776" y="1149350"/>
            <a:ext cx="3952875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>
                <a:solidFill>
                  <a:schemeClr val="tx2"/>
                </a:solidFill>
              </a:rPr>
              <a:t>let</a:t>
            </a:r>
            <a:r>
              <a:rPr lang="de-DE" altLang="de-DE"/>
              <a:t> found = Kontakt("Muster");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console.debug(found);</a:t>
            </a:r>
          </a:p>
        </p:txBody>
      </p:sp>
    </p:spTree>
    <p:extLst>
      <p:ext uri="{BB962C8B-B14F-4D97-AF65-F5344CB8AC3E}">
        <p14:creationId xmlns:p14="http://schemas.microsoft.com/office/powerpoint/2010/main" val="274656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E7592-8B40-4CEB-B657-B42AA5FB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B6205-FB87-4428-8AA1-C27E59E3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FlightType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43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Ambiente Deklarationen</a:t>
            </a:r>
          </a:p>
        </p:txBody>
      </p:sp>
      <p:sp>
        <p:nvSpPr>
          <p:cNvPr id="7168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168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821465AA-7419-48B9-87E7-EBCC20C300BE}" type="slidenum">
              <a:rPr lang="de-DE" altLang="de-DE" sz="1000"/>
              <a:pPr/>
              <a:t>97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26393976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Ambiente Deklarationen</a:t>
            </a:r>
          </a:p>
        </p:txBody>
      </p:sp>
      <p:sp>
        <p:nvSpPr>
          <p:cNvPr id="7270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2400"/>
              <a:t>Typangaben für bereits bestehende JavaScript-Variablen</a:t>
            </a:r>
          </a:p>
          <a:p>
            <a:r>
              <a:rPr lang="de-DE" altLang="de-DE" sz="2400"/>
              <a:t>Notwendig, um Typen für bestehende JavaScript-Frameworks zu definieren</a:t>
            </a:r>
          </a:p>
          <a:p>
            <a:pPr lvl="1"/>
            <a:r>
              <a:rPr lang="de-DE" altLang="de-DE"/>
              <a:t>Beispiele</a:t>
            </a:r>
          </a:p>
          <a:p>
            <a:pPr lvl="2"/>
            <a:r>
              <a:rPr lang="de-DE" altLang="de-DE" sz="2400"/>
              <a:t>Globale Variable </a:t>
            </a:r>
            <a:r>
              <a:rPr lang="de-DE" altLang="de-DE" sz="2400" i="1">
                <a:solidFill>
                  <a:schemeClr val="tx2"/>
                </a:solidFill>
              </a:rPr>
              <a:t>angular</a:t>
            </a:r>
            <a:r>
              <a:rPr lang="de-DE" altLang="de-DE" sz="2400">
                <a:solidFill>
                  <a:schemeClr val="tx2"/>
                </a:solidFill>
              </a:rPr>
              <a:t> </a:t>
            </a:r>
            <a:r>
              <a:rPr lang="de-DE" altLang="de-DE" sz="2400"/>
              <a:t>bei AngularJS</a:t>
            </a:r>
          </a:p>
          <a:p>
            <a:pPr lvl="2"/>
            <a:r>
              <a:rPr lang="de-DE" altLang="de-DE" sz="2400"/>
              <a:t>Globale Variable </a:t>
            </a:r>
            <a:r>
              <a:rPr lang="de-DE" altLang="de-DE" sz="2400" i="1">
                <a:solidFill>
                  <a:schemeClr val="tx2"/>
                </a:solidFill>
              </a:rPr>
              <a:t>$</a:t>
            </a:r>
            <a:r>
              <a:rPr lang="de-DE" altLang="de-DE" sz="2400"/>
              <a:t> bei jQuery</a:t>
            </a:r>
          </a:p>
        </p:txBody>
      </p:sp>
      <p:sp>
        <p:nvSpPr>
          <p:cNvPr id="7270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664C645-7BE1-4010-B261-960EF1D35C5A}" type="slidenum">
              <a:rPr lang="de-DE" altLang="de-DE" sz="1000"/>
              <a:pPr/>
              <a:t>98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24419351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Beispiel: jQuery</a:t>
            </a:r>
          </a:p>
        </p:txBody>
      </p:sp>
      <p:sp>
        <p:nvSpPr>
          <p:cNvPr id="73731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A29982F-650E-41AE-AF68-B174A8785742}" type="slidenum">
              <a:rPr lang="de-DE" altLang="de-DE" sz="1000"/>
              <a:pPr/>
              <a:t>99</a:t>
            </a:fld>
            <a:endParaRPr lang="de-DE" altLang="de-DE" sz="1000"/>
          </a:p>
        </p:txBody>
      </p:sp>
      <p:sp>
        <p:nvSpPr>
          <p:cNvPr id="73732" name="Rechteck 4"/>
          <p:cNvSpPr>
            <a:spLocks noChangeArrowheads="1"/>
          </p:cNvSpPr>
          <p:nvPr/>
        </p:nvSpPr>
        <p:spPr bwMode="auto">
          <a:xfrm>
            <a:off x="838200" y="1690688"/>
            <a:ext cx="85248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$("#</a:t>
            </a:r>
            <a:r>
              <a:rPr lang="de-DE" altLang="de-DE" dirty="0" err="1"/>
              <a:t>someElement</a:t>
            </a:r>
            <a:r>
              <a:rPr lang="de-DE" altLang="de-DE" dirty="0"/>
              <a:t>").</a:t>
            </a:r>
            <a:r>
              <a:rPr lang="de-DE" altLang="de-DE" dirty="0" err="1"/>
              <a:t>show</a:t>
            </a:r>
            <a:r>
              <a:rPr lang="de-DE" altLang="de-DE" dirty="0"/>
              <a:t>();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$("#</a:t>
            </a:r>
            <a:r>
              <a:rPr lang="de-DE" altLang="de-DE" dirty="0" err="1"/>
              <a:t>someElement</a:t>
            </a:r>
            <a:r>
              <a:rPr lang="de-DE" altLang="de-DE" dirty="0"/>
              <a:t>").</a:t>
            </a:r>
            <a:r>
              <a:rPr lang="de-DE" altLang="de-DE" dirty="0" err="1"/>
              <a:t>hide</a:t>
            </a:r>
            <a:r>
              <a:rPr lang="de-DE" altLang="de-DE" dirty="0"/>
              <a:t>('</a:t>
            </a:r>
            <a:r>
              <a:rPr lang="de-DE" altLang="de-DE" dirty="0" err="1"/>
              <a:t>slow</a:t>
            </a:r>
            <a:r>
              <a:rPr lang="de-DE" altLang="de-DE" dirty="0"/>
              <a:t>');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$("#</a:t>
            </a:r>
            <a:r>
              <a:rPr lang="de-DE" altLang="de-DE" dirty="0" err="1"/>
              <a:t>someElement</a:t>
            </a:r>
            <a:r>
              <a:rPr lang="de-DE" altLang="de-DE" dirty="0"/>
              <a:t>").</a:t>
            </a:r>
            <a:r>
              <a:rPr lang="de-DE" altLang="de-DE" dirty="0" err="1"/>
              <a:t>show</a:t>
            </a:r>
            <a:r>
              <a:rPr lang="de-DE" altLang="de-DE" dirty="0"/>
              <a:t>(300);</a:t>
            </a:r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3848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3737</Words>
  <Application>Microsoft Macintosh PowerPoint</Application>
  <PresentationFormat>Widescreen</PresentationFormat>
  <Paragraphs>871</Paragraphs>
  <Slides>103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Inhalt</vt:lpstr>
      <vt:lpstr>Überblick</vt:lpstr>
      <vt:lpstr>Was ist TypeScript?</vt:lpstr>
      <vt:lpstr>TypeScript und ES6</vt:lpstr>
      <vt:lpstr>Datentypen</vt:lpstr>
      <vt:lpstr>Wie kann man TypeScript nutzen?</vt:lpstr>
      <vt:lpstr>Ein erstes Beispiel</vt:lpstr>
      <vt:lpstr>Ein erstes Beispiel</vt:lpstr>
      <vt:lpstr>Ein erstes Beispiel</vt:lpstr>
      <vt:lpstr>Ein erstes Beispiel</vt:lpstr>
      <vt:lpstr>Access Modifier</vt:lpstr>
      <vt:lpstr>Ein erstes Beispiel</vt:lpstr>
      <vt:lpstr>Ein erstes Beispiel</vt:lpstr>
      <vt:lpstr>Ein erstes Beispiel</vt:lpstr>
      <vt:lpstr>Ein erstes Beispiel</vt:lpstr>
      <vt:lpstr>Ein erstes Beispiel</vt:lpstr>
      <vt:lpstr>Vererbung</vt:lpstr>
      <vt:lpstr>DEMO</vt:lpstr>
      <vt:lpstr>Übung</vt:lpstr>
      <vt:lpstr>Projektsetup und Ecosystem</vt:lpstr>
      <vt:lpstr>Typische Projektstruktur</vt:lpstr>
      <vt:lpstr>Webpack</vt:lpstr>
      <vt:lpstr>Was ist Webpack?</vt:lpstr>
      <vt:lpstr>Webpack</vt:lpstr>
      <vt:lpstr>Webpack-Konfiguration</vt:lpstr>
      <vt:lpstr>Webpack-Konfiguration</vt:lpstr>
      <vt:lpstr>Webpack-Konfiguration</vt:lpstr>
      <vt:lpstr>Webpack-Konfiguration</vt:lpstr>
      <vt:lpstr>webpack.dev.config</vt:lpstr>
      <vt:lpstr>Webpack ausführen</vt:lpstr>
      <vt:lpstr>DEMO</vt:lpstr>
      <vt:lpstr>NPM und package.json</vt:lpstr>
      <vt:lpstr>package.json</vt:lpstr>
      <vt:lpstr>package.json</vt:lpstr>
      <vt:lpstr>package.json</vt:lpstr>
      <vt:lpstr>package.json</vt:lpstr>
      <vt:lpstr>package.json</vt:lpstr>
      <vt:lpstr>package.json</vt:lpstr>
      <vt:lpstr>package.json</vt:lpstr>
      <vt:lpstr>package.json</vt:lpstr>
      <vt:lpstr>package.json</vt:lpstr>
      <vt:lpstr>Pakete per npm installieren</vt:lpstr>
      <vt:lpstr>DEMO</vt:lpstr>
      <vt:lpstr>TypeScript: Speedrun ;-)</vt:lpstr>
      <vt:lpstr>Typen und Typherleitung</vt:lpstr>
      <vt:lpstr>Arbeiten mit Typen</vt:lpstr>
      <vt:lpstr>Typherleitung</vt:lpstr>
      <vt:lpstr>Verwendung von any</vt:lpstr>
      <vt:lpstr>Implizite Verwendung von any</vt:lpstr>
      <vt:lpstr>any ist immer zuweisungskompatibel</vt:lpstr>
      <vt:lpstr>Union-Types</vt:lpstr>
      <vt:lpstr>Union-Types bei Parameter</vt:lpstr>
      <vt:lpstr>Lambda-Ausdrücke</vt:lpstr>
      <vt:lpstr>Abstrakte Klassen</vt:lpstr>
      <vt:lpstr>Klassen</vt:lpstr>
      <vt:lpstr>Klassen</vt:lpstr>
      <vt:lpstr>Klassen</vt:lpstr>
      <vt:lpstr>Accessors (Getter und Setter)</vt:lpstr>
      <vt:lpstr>Statische Member</vt:lpstr>
      <vt:lpstr>Klassen als Funktionen nutzen</vt:lpstr>
      <vt:lpstr>Abstrakte Klasse</vt:lpstr>
      <vt:lpstr>Vererbung</vt:lpstr>
      <vt:lpstr>Instanziierung</vt:lpstr>
      <vt:lpstr>Type Assertions</vt:lpstr>
      <vt:lpstr>Type Assertions</vt:lpstr>
      <vt:lpstr>Type Assertions</vt:lpstr>
      <vt:lpstr>Type Assertions</vt:lpstr>
      <vt:lpstr>Type Assertions (Alternative)</vt:lpstr>
      <vt:lpstr>DEMO</vt:lpstr>
      <vt:lpstr>Interfaces</vt:lpstr>
      <vt:lpstr>Sub-Typing</vt:lpstr>
      <vt:lpstr>Strukturelles Sub-Typing</vt:lpstr>
      <vt:lpstr>Strukturelles Sub-Typing</vt:lpstr>
      <vt:lpstr>Abstrakte Klassen anstatt Interfaces</vt:lpstr>
      <vt:lpstr>DEMO</vt:lpstr>
      <vt:lpstr>Generics</vt:lpstr>
      <vt:lpstr>Typparameter mit Einschränkungen</vt:lpstr>
      <vt:lpstr>DEMO</vt:lpstr>
      <vt:lpstr>Funktionen</vt:lpstr>
      <vt:lpstr>Funktionen</vt:lpstr>
      <vt:lpstr>Optionale Parameter</vt:lpstr>
      <vt:lpstr>Rest Parameter</vt:lpstr>
      <vt:lpstr>Rest Parameter</vt:lpstr>
      <vt:lpstr>Union-Types</vt:lpstr>
      <vt:lpstr>Funktions-Typen</vt:lpstr>
      <vt:lpstr>Anonyme Funktionen</vt:lpstr>
      <vt:lpstr>Lambda-Ausdrücke (Arrow-Functions)</vt:lpstr>
      <vt:lpstr>Lambda-Ausdrücke (Arrow-Functions)</vt:lpstr>
      <vt:lpstr>DEMO</vt:lpstr>
      <vt:lpstr>DEMO: Callback via Lambda-Ausdruck</vt:lpstr>
      <vt:lpstr>Übung</vt:lpstr>
      <vt:lpstr>Enums</vt:lpstr>
      <vt:lpstr>Enums</vt:lpstr>
      <vt:lpstr>Klassen als Funktionen nutzen</vt:lpstr>
      <vt:lpstr>DEMO</vt:lpstr>
      <vt:lpstr>Ambiente Deklarationen</vt:lpstr>
      <vt:lpstr>Ambiente Deklarationen</vt:lpstr>
      <vt:lpstr>Beispiel: jQuery</vt:lpstr>
      <vt:lpstr>Ambiente Deklarationen</vt:lpstr>
      <vt:lpstr>Ambiente Deklarationen</vt:lpstr>
      <vt:lpstr>Installation jQuery + Typings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 with Angular 2</dc:title>
  <dc:creator>Steyer Manfred</dc:creator>
  <cp:lastModifiedBy>Daniel Sogl</cp:lastModifiedBy>
  <cp:revision>279</cp:revision>
  <dcterms:created xsi:type="dcterms:W3CDTF">2016-06-29T16:57:59Z</dcterms:created>
  <dcterms:modified xsi:type="dcterms:W3CDTF">2024-05-21T13:23:54Z</dcterms:modified>
</cp:coreProperties>
</file>