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0" r:id="rId2"/>
    <p:sldId id="273" r:id="rId3"/>
    <p:sldId id="264" r:id="rId4"/>
    <p:sldId id="271" r:id="rId5"/>
    <p:sldId id="272" r:id="rId6"/>
    <p:sldId id="265" r:id="rId7"/>
    <p:sldId id="266" r:id="rId8"/>
    <p:sldId id="267" r:id="rId9"/>
    <p:sldId id="268" r:id="rId10"/>
    <p:sldId id="269" r:id="rId11"/>
    <p:sldId id="257" r:id="rId12"/>
    <p:sldId id="258" r:id="rId13"/>
    <p:sldId id="259" r:id="rId14"/>
    <p:sldId id="260" r:id="rId15"/>
    <p:sldId id="261" r:id="rId16"/>
    <p:sldId id="262" r:id="rId17"/>
    <p:sldId id="26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5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49" autoAdjust="0"/>
    <p:restoredTop sz="94660"/>
  </p:normalViewPr>
  <p:slideViewPr>
    <p:cSldViewPr snapToGrid="0">
      <p:cViewPr varScale="1">
        <p:scale>
          <a:sx n="77" d="100"/>
          <a:sy n="77" d="100"/>
        </p:scale>
        <p:origin x="55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73627F-2602-4F08-8920-06EF7E06A6C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95227D2-59C5-491C-85AC-B9BABC039334}">
      <dgm:prSet phldrT="[Text]"/>
      <dgm:spPr/>
      <dgm:t>
        <a:bodyPr/>
        <a:lstStyle/>
        <a:p>
          <a:r>
            <a:rPr lang="de-DE" dirty="0" err="1"/>
            <a:t>Unsent</a:t>
          </a:r>
          <a:br>
            <a:rPr lang="de-DE" dirty="0"/>
          </a:br>
          <a:r>
            <a:rPr lang="de-DE" dirty="0"/>
            <a:t>(0)</a:t>
          </a:r>
        </a:p>
      </dgm:t>
    </dgm:pt>
    <dgm:pt modelId="{662FA897-A78C-4414-BDAA-124F1E47A700}" type="parTrans" cxnId="{8782ECA8-7F52-4923-89EF-9839C42C7CF3}">
      <dgm:prSet/>
      <dgm:spPr/>
      <dgm:t>
        <a:bodyPr/>
        <a:lstStyle/>
        <a:p>
          <a:endParaRPr lang="de-DE"/>
        </a:p>
      </dgm:t>
    </dgm:pt>
    <dgm:pt modelId="{6103365B-3963-42D6-8359-724ADCC92119}" type="sibTrans" cxnId="{8782ECA8-7F52-4923-89EF-9839C42C7CF3}">
      <dgm:prSet/>
      <dgm:spPr/>
      <dgm:t>
        <a:bodyPr/>
        <a:lstStyle/>
        <a:p>
          <a:endParaRPr lang="de-DE"/>
        </a:p>
      </dgm:t>
    </dgm:pt>
    <dgm:pt modelId="{A860F5AD-A955-40CF-BE45-D9C7B2991E16}">
      <dgm:prSet phldrT="[Text]"/>
      <dgm:spPr/>
      <dgm:t>
        <a:bodyPr/>
        <a:lstStyle/>
        <a:p>
          <a:r>
            <a:rPr lang="de-DE" dirty="0" err="1"/>
            <a:t>Opened</a:t>
          </a:r>
          <a:br>
            <a:rPr lang="de-DE" dirty="0"/>
          </a:br>
          <a:r>
            <a:rPr lang="de-DE" dirty="0"/>
            <a:t>(1)</a:t>
          </a:r>
        </a:p>
      </dgm:t>
    </dgm:pt>
    <dgm:pt modelId="{E24ACE09-FDD2-4079-8FCD-A8E5FCD5D6CD}" type="parTrans" cxnId="{3A5B9D3D-4181-43DC-AA6D-7E14502B8F7D}">
      <dgm:prSet/>
      <dgm:spPr/>
      <dgm:t>
        <a:bodyPr/>
        <a:lstStyle/>
        <a:p>
          <a:endParaRPr lang="de-DE"/>
        </a:p>
      </dgm:t>
    </dgm:pt>
    <dgm:pt modelId="{B69BB9CA-54B5-4101-BC9D-65E01937482C}" type="sibTrans" cxnId="{3A5B9D3D-4181-43DC-AA6D-7E14502B8F7D}">
      <dgm:prSet/>
      <dgm:spPr/>
      <dgm:t>
        <a:bodyPr/>
        <a:lstStyle/>
        <a:p>
          <a:endParaRPr lang="de-DE"/>
        </a:p>
      </dgm:t>
    </dgm:pt>
    <dgm:pt modelId="{E0452474-F495-4F36-A66C-76A2C9921B4C}">
      <dgm:prSet phldrT="[Text]"/>
      <dgm:spPr/>
      <dgm:t>
        <a:bodyPr/>
        <a:lstStyle/>
        <a:p>
          <a:r>
            <a:rPr lang="de-DE" dirty="0"/>
            <a:t>Headers </a:t>
          </a:r>
          <a:r>
            <a:rPr lang="de-DE" dirty="0" err="1"/>
            <a:t>Received</a:t>
          </a:r>
          <a:r>
            <a:rPr lang="de-DE" dirty="0"/>
            <a:t> (2)</a:t>
          </a:r>
        </a:p>
      </dgm:t>
    </dgm:pt>
    <dgm:pt modelId="{DEC2C277-A3A0-4CA8-BA00-82C032C4930F}" type="parTrans" cxnId="{CD55FDBF-B171-4C9D-ADBD-EF14D7A5D334}">
      <dgm:prSet/>
      <dgm:spPr/>
      <dgm:t>
        <a:bodyPr/>
        <a:lstStyle/>
        <a:p>
          <a:endParaRPr lang="de-DE"/>
        </a:p>
      </dgm:t>
    </dgm:pt>
    <dgm:pt modelId="{3E989E0C-54DB-4CF4-AD37-1FBA194D0075}" type="sibTrans" cxnId="{CD55FDBF-B171-4C9D-ADBD-EF14D7A5D334}">
      <dgm:prSet/>
      <dgm:spPr/>
      <dgm:t>
        <a:bodyPr/>
        <a:lstStyle/>
        <a:p>
          <a:endParaRPr lang="de-DE"/>
        </a:p>
      </dgm:t>
    </dgm:pt>
    <dgm:pt modelId="{8EC4A810-0692-42EC-968A-03191093F19E}">
      <dgm:prSet phldrT="[Text]"/>
      <dgm:spPr/>
      <dgm:t>
        <a:bodyPr/>
        <a:lstStyle/>
        <a:p>
          <a:r>
            <a:rPr lang="de-DE" dirty="0" err="1"/>
            <a:t>Loading</a:t>
          </a:r>
          <a:br>
            <a:rPr lang="de-DE" dirty="0"/>
          </a:br>
          <a:r>
            <a:rPr lang="de-DE" dirty="0"/>
            <a:t>(3)</a:t>
          </a:r>
        </a:p>
      </dgm:t>
    </dgm:pt>
    <dgm:pt modelId="{0BCC7FFC-2391-426C-A598-8DBD85871D14}" type="parTrans" cxnId="{0B5E0787-43A1-4D54-8A1B-7596583DE753}">
      <dgm:prSet/>
      <dgm:spPr/>
      <dgm:t>
        <a:bodyPr/>
        <a:lstStyle/>
        <a:p>
          <a:endParaRPr lang="de-DE"/>
        </a:p>
      </dgm:t>
    </dgm:pt>
    <dgm:pt modelId="{936515B4-F6D9-450D-B017-5A2A85839F22}" type="sibTrans" cxnId="{0B5E0787-43A1-4D54-8A1B-7596583DE753}">
      <dgm:prSet/>
      <dgm:spPr/>
      <dgm:t>
        <a:bodyPr/>
        <a:lstStyle/>
        <a:p>
          <a:endParaRPr lang="de-DE"/>
        </a:p>
      </dgm:t>
    </dgm:pt>
    <dgm:pt modelId="{1DA9A9E9-7D8C-4097-B68D-E78A46C207F6}">
      <dgm:prSet phldrT="[Text]"/>
      <dgm:spPr/>
      <dgm:t>
        <a:bodyPr/>
        <a:lstStyle/>
        <a:p>
          <a:r>
            <a:rPr lang="de-DE" dirty="0" err="1"/>
            <a:t>Done</a:t>
          </a:r>
          <a:br>
            <a:rPr lang="de-DE" dirty="0"/>
          </a:br>
          <a:r>
            <a:rPr lang="de-DE" dirty="0"/>
            <a:t>(4) </a:t>
          </a:r>
        </a:p>
      </dgm:t>
    </dgm:pt>
    <dgm:pt modelId="{3F05278B-DC45-4F4E-A9CA-A2C60E61DBE1}" type="parTrans" cxnId="{2D1CF73F-7C61-4609-B68B-B713130D09B2}">
      <dgm:prSet/>
      <dgm:spPr/>
      <dgm:t>
        <a:bodyPr/>
        <a:lstStyle/>
        <a:p>
          <a:endParaRPr lang="de-DE"/>
        </a:p>
      </dgm:t>
    </dgm:pt>
    <dgm:pt modelId="{9D9C5628-5C76-459F-9D37-B175E04ECC93}" type="sibTrans" cxnId="{2D1CF73F-7C61-4609-B68B-B713130D09B2}">
      <dgm:prSet/>
      <dgm:spPr/>
      <dgm:t>
        <a:bodyPr/>
        <a:lstStyle/>
        <a:p>
          <a:endParaRPr lang="de-DE"/>
        </a:p>
      </dgm:t>
    </dgm:pt>
    <dgm:pt modelId="{E538CDBC-1FC8-4CE4-8E14-C4EDF57F662C}" type="pres">
      <dgm:prSet presAssocID="{8173627F-2602-4F08-8920-06EF7E06A6C1}" presName="Name0" presStyleCnt="0">
        <dgm:presLayoutVars>
          <dgm:dir/>
          <dgm:animLvl val="lvl"/>
          <dgm:resizeHandles val="exact"/>
        </dgm:presLayoutVars>
      </dgm:prSet>
      <dgm:spPr/>
    </dgm:pt>
    <dgm:pt modelId="{FCC74F7D-1084-4039-93E0-00F37EA2E35C}" type="pres">
      <dgm:prSet presAssocID="{895227D2-59C5-491C-85AC-B9BABC039334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57FBCD2-0999-4184-BFA1-B2194BCE0649}" type="pres">
      <dgm:prSet presAssocID="{6103365B-3963-42D6-8359-724ADCC92119}" presName="parTxOnlySpace" presStyleCnt="0"/>
      <dgm:spPr/>
    </dgm:pt>
    <dgm:pt modelId="{377EC8A9-B2F0-482F-834A-C50C887764A7}" type="pres">
      <dgm:prSet presAssocID="{A860F5AD-A955-40CF-BE45-D9C7B2991E1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994A0E7-C35A-4F6B-8519-46168F2E52DA}" type="pres">
      <dgm:prSet presAssocID="{B69BB9CA-54B5-4101-BC9D-65E01937482C}" presName="parTxOnlySpace" presStyleCnt="0"/>
      <dgm:spPr/>
    </dgm:pt>
    <dgm:pt modelId="{657EE2AE-9BB4-446F-B6FD-5687DB34B5EA}" type="pres">
      <dgm:prSet presAssocID="{E0452474-F495-4F36-A66C-76A2C9921B4C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4272352-44E5-4228-A7F0-8FF8174CF74D}" type="pres">
      <dgm:prSet presAssocID="{3E989E0C-54DB-4CF4-AD37-1FBA194D0075}" presName="parTxOnlySpace" presStyleCnt="0"/>
      <dgm:spPr/>
    </dgm:pt>
    <dgm:pt modelId="{8D4CD035-BA67-4DA4-AD30-DF84FB5E82A3}" type="pres">
      <dgm:prSet presAssocID="{8EC4A810-0692-42EC-968A-03191093F19E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B7DA768-5AEF-4C54-A31B-31766FFD7B0A}" type="pres">
      <dgm:prSet presAssocID="{936515B4-F6D9-450D-B017-5A2A85839F22}" presName="parTxOnlySpace" presStyleCnt="0"/>
      <dgm:spPr/>
    </dgm:pt>
    <dgm:pt modelId="{6C51F993-99E0-4307-9004-320FA12EC196}" type="pres">
      <dgm:prSet presAssocID="{1DA9A9E9-7D8C-4097-B68D-E78A46C207F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4A9B40E-8CA6-41AE-80B8-5BD49834F13D}" type="presOf" srcId="{A860F5AD-A955-40CF-BE45-D9C7B2991E16}" destId="{377EC8A9-B2F0-482F-834A-C50C887764A7}" srcOrd="0" destOrd="0" presId="urn:microsoft.com/office/officeart/2005/8/layout/chevron1"/>
    <dgm:cxn modelId="{F5E75B32-5BCD-4E30-AA01-7CB7822AB908}" type="presOf" srcId="{E0452474-F495-4F36-A66C-76A2C9921B4C}" destId="{657EE2AE-9BB4-446F-B6FD-5687DB34B5EA}" srcOrd="0" destOrd="0" presId="urn:microsoft.com/office/officeart/2005/8/layout/chevron1"/>
    <dgm:cxn modelId="{3A5B9D3D-4181-43DC-AA6D-7E14502B8F7D}" srcId="{8173627F-2602-4F08-8920-06EF7E06A6C1}" destId="{A860F5AD-A955-40CF-BE45-D9C7B2991E16}" srcOrd="1" destOrd="0" parTransId="{E24ACE09-FDD2-4079-8FCD-A8E5FCD5D6CD}" sibTransId="{B69BB9CA-54B5-4101-BC9D-65E01937482C}"/>
    <dgm:cxn modelId="{2D1CF73F-7C61-4609-B68B-B713130D09B2}" srcId="{8173627F-2602-4F08-8920-06EF7E06A6C1}" destId="{1DA9A9E9-7D8C-4097-B68D-E78A46C207F6}" srcOrd="4" destOrd="0" parTransId="{3F05278B-DC45-4F4E-A9CA-A2C60E61DBE1}" sibTransId="{9D9C5628-5C76-459F-9D37-B175E04ECC93}"/>
    <dgm:cxn modelId="{0B5E0787-43A1-4D54-8A1B-7596583DE753}" srcId="{8173627F-2602-4F08-8920-06EF7E06A6C1}" destId="{8EC4A810-0692-42EC-968A-03191093F19E}" srcOrd="3" destOrd="0" parTransId="{0BCC7FFC-2391-426C-A598-8DBD85871D14}" sibTransId="{936515B4-F6D9-450D-B017-5A2A85839F22}"/>
    <dgm:cxn modelId="{2AE32389-09B3-4A06-AFDD-91783A87599A}" type="presOf" srcId="{8EC4A810-0692-42EC-968A-03191093F19E}" destId="{8D4CD035-BA67-4DA4-AD30-DF84FB5E82A3}" srcOrd="0" destOrd="0" presId="urn:microsoft.com/office/officeart/2005/8/layout/chevron1"/>
    <dgm:cxn modelId="{8782ECA8-7F52-4923-89EF-9839C42C7CF3}" srcId="{8173627F-2602-4F08-8920-06EF7E06A6C1}" destId="{895227D2-59C5-491C-85AC-B9BABC039334}" srcOrd="0" destOrd="0" parTransId="{662FA897-A78C-4414-BDAA-124F1E47A700}" sibTransId="{6103365B-3963-42D6-8359-724ADCC92119}"/>
    <dgm:cxn modelId="{A20185BE-540B-4CC7-A937-E02FDF068AFD}" type="presOf" srcId="{895227D2-59C5-491C-85AC-B9BABC039334}" destId="{FCC74F7D-1084-4039-93E0-00F37EA2E35C}" srcOrd="0" destOrd="0" presId="urn:microsoft.com/office/officeart/2005/8/layout/chevron1"/>
    <dgm:cxn modelId="{CD55FDBF-B171-4C9D-ADBD-EF14D7A5D334}" srcId="{8173627F-2602-4F08-8920-06EF7E06A6C1}" destId="{E0452474-F495-4F36-A66C-76A2C9921B4C}" srcOrd="2" destOrd="0" parTransId="{DEC2C277-A3A0-4CA8-BA00-82C032C4930F}" sibTransId="{3E989E0C-54DB-4CF4-AD37-1FBA194D0075}"/>
    <dgm:cxn modelId="{947302D8-F1A0-4DCB-A1EA-0F56B0709C75}" type="presOf" srcId="{8173627F-2602-4F08-8920-06EF7E06A6C1}" destId="{E538CDBC-1FC8-4CE4-8E14-C4EDF57F662C}" srcOrd="0" destOrd="0" presId="urn:microsoft.com/office/officeart/2005/8/layout/chevron1"/>
    <dgm:cxn modelId="{D66470DA-1E52-4A66-906A-2BE39A00D1F0}" type="presOf" srcId="{1DA9A9E9-7D8C-4097-B68D-E78A46C207F6}" destId="{6C51F993-99E0-4307-9004-320FA12EC196}" srcOrd="0" destOrd="0" presId="urn:microsoft.com/office/officeart/2005/8/layout/chevron1"/>
    <dgm:cxn modelId="{B82DB4F1-619C-42DE-977C-4ECE3FD83045}" type="presParOf" srcId="{E538CDBC-1FC8-4CE4-8E14-C4EDF57F662C}" destId="{FCC74F7D-1084-4039-93E0-00F37EA2E35C}" srcOrd="0" destOrd="0" presId="urn:microsoft.com/office/officeart/2005/8/layout/chevron1"/>
    <dgm:cxn modelId="{A5C2A4AE-A777-408C-9436-3601B2E8591E}" type="presParOf" srcId="{E538CDBC-1FC8-4CE4-8E14-C4EDF57F662C}" destId="{557FBCD2-0999-4184-BFA1-B2194BCE0649}" srcOrd="1" destOrd="0" presId="urn:microsoft.com/office/officeart/2005/8/layout/chevron1"/>
    <dgm:cxn modelId="{E3D97E0E-5BAF-48C9-B257-4888173B3FDA}" type="presParOf" srcId="{E538CDBC-1FC8-4CE4-8E14-C4EDF57F662C}" destId="{377EC8A9-B2F0-482F-834A-C50C887764A7}" srcOrd="2" destOrd="0" presId="urn:microsoft.com/office/officeart/2005/8/layout/chevron1"/>
    <dgm:cxn modelId="{8CB15E26-7F3B-4276-B826-9036C3363446}" type="presParOf" srcId="{E538CDBC-1FC8-4CE4-8E14-C4EDF57F662C}" destId="{4994A0E7-C35A-4F6B-8519-46168F2E52DA}" srcOrd="3" destOrd="0" presId="urn:microsoft.com/office/officeart/2005/8/layout/chevron1"/>
    <dgm:cxn modelId="{0DA7D9C8-E79E-45CD-9B5C-DB4920B9A5C6}" type="presParOf" srcId="{E538CDBC-1FC8-4CE4-8E14-C4EDF57F662C}" destId="{657EE2AE-9BB4-446F-B6FD-5687DB34B5EA}" srcOrd="4" destOrd="0" presId="urn:microsoft.com/office/officeart/2005/8/layout/chevron1"/>
    <dgm:cxn modelId="{06D63627-92DC-4B7C-B179-4377E4598BC2}" type="presParOf" srcId="{E538CDBC-1FC8-4CE4-8E14-C4EDF57F662C}" destId="{74272352-44E5-4228-A7F0-8FF8174CF74D}" srcOrd="5" destOrd="0" presId="urn:microsoft.com/office/officeart/2005/8/layout/chevron1"/>
    <dgm:cxn modelId="{4A73A0E0-A6DF-4E65-B92C-27DA6FBC8016}" type="presParOf" srcId="{E538CDBC-1FC8-4CE4-8E14-C4EDF57F662C}" destId="{8D4CD035-BA67-4DA4-AD30-DF84FB5E82A3}" srcOrd="6" destOrd="0" presId="urn:microsoft.com/office/officeart/2005/8/layout/chevron1"/>
    <dgm:cxn modelId="{2F14D0AC-43DE-469B-A610-B0EE32B61471}" type="presParOf" srcId="{E538CDBC-1FC8-4CE4-8E14-C4EDF57F662C}" destId="{7B7DA768-5AEF-4C54-A31B-31766FFD7B0A}" srcOrd="7" destOrd="0" presId="urn:microsoft.com/office/officeart/2005/8/layout/chevron1"/>
    <dgm:cxn modelId="{A238EA60-2A75-42AB-B9F8-EE08A3EA8793}" type="presParOf" srcId="{E538CDBC-1FC8-4CE4-8E14-C4EDF57F662C}" destId="{6C51F993-99E0-4307-9004-320FA12EC19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74F7D-1084-4039-93E0-00F37EA2E35C}">
      <dsp:nvSpPr>
        <dsp:cNvPr id="0" name=""/>
        <dsp:cNvSpPr/>
      </dsp:nvSpPr>
      <dsp:spPr>
        <a:xfrm>
          <a:off x="2814" y="2538704"/>
          <a:ext cx="2504519" cy="10018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 err="1"/>
            <a:t>Unsent</a:t>
          </a:r>
          <a:br>
            <a:rPr lang="de-DE" sz="2200" kern="1200" dirty="0"/>
          </a:br>
          <a:r>
            <a:rPr lang="de-DE" sz="2200" kern="1200" dirty="0"/>
            <a:t>(0)</a:t>
          </a:r>
        </a:p>
      </dsp:txBody>
      <dsp:txXfrm>
        <a:off x="503718" y="2538704"/>
        <a:ext cx="1502712" cy="1001807"/>
      </dsp:txXfrm>
    </dsp:sp>
    <dsp:sp modelId="{377EC8A9-B2F0-482F-834A-C50C887764A7}">
      <dsp:nvSpPr>
        <dsp:cNvPr id="0" name=""/>
        <dsp:cNvSpPr/>
      </dsp:nvSpPr>
      <dsp:spPr>
        <a:xfrm>
          <a:off x="2256881" y="2538704"/>
          <a:ext cx="2504519" cy="10018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 err="1"/>
            <a:t>Opened</a:t>
          </a:r>
          <a:br>
            <a:rPr lang="de-DE" sz="2200" kern="1200" dirty="0"/>
          </a:br>
          <a:r>
            <a:rPr lang="de-DE" sz="2200" kern="1200" dirty="0"/>
            <a:t>(1)</a:t>
          </a:r>
        </a:p>
      </dsp:txBody>
      <dsp:txXfrm>
        <a:off x="2757785" y="2538704"/>
        <a:ext cx="1502712" cy="1001807"/>
      </dsp:txXfrm>
    </dsp:sp>
    <dsp:sp modelId="{657EE2AE-9BB4-446F-B6FD-5687DB34B5EA}">
      <dsp:nvSpPr>
        <dsp:cNvPr id="0" name=""/>
        <dsp:cNvSpPr/>
      </dsp:nvSpPr>
      <dsp:spPr>
        <a:xfrm>
          <a:off x="4510948" y="2538704"/>
          <a:ext cx="2504519" cy="10018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Headers </a:t>
          </a:r>
          <a:r>
            <a:rPr lang="de-DE" sz="2200" kern="1200" dirty="0" err="1"/>
            <a:t>Received</a:t>
          </a:r>
          <a:r>
            <a:rPr lang="de-DE" sz="2200" kern="1200" dirty="0"/>
            <a:t> (2)</a:t>
          </a:r>
        </a:p>
      </dsp:txBody>
      <dsp:txXfrm>
        <a:off x="5011852" y="2538704"/>
        <a:ext cx="1502712" cy="1001807"/>
      </dsp:txXfrm>
    </dsp:sp>
    <dsp:sp modelId="{8D4CD035-BA67-4DA4-AD30-DF84FB5E82A3}">
      <dsp:nvSpPr>
        <dsp:cNvPr id="0" name=""/>
        <dsp:cNvSpPr/>
      </dsp:nvSpPr>
      <dsp:spPr>
        <a:xfrm>
          <a:off x="6765015" y="2538704"/>
          <a:ext cx="2504519" cy="10018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 err="1"/>
            <a:t>Loading</a:t>
          </a:r>
          <a:br>
            <a:rPr lang="de-DE" sz="2200" kern="1200" dirty="0"/>
          </a:br>
          <a:r>
            <a:rPr lang="de-DE" sz="2200" kern="1200" dirty="0"/>
            <a:t>(3)</a:t>
          </a:r>
        </a:p>
      </dsp:txBody>
      <dsp:txXfrm>
        <a:off x="7265919" y="2538704"/>
        <a:ext cx="1502712" cy="1001807"/>
      </dsp:txXfrm>
    </dsp:sp>
    <dsp:sp modelId="{6C51F993-99E0-4307-9004-320FA12EC196}">
      <dsp:nvSpPr>
        <dsp:cNvPr id="0" name=""/>
        <dsp:cNvSpPr/>
      </dsp:nvSpPr>
      <dsp:spPr>
        <a:xfrm>
          <a:off x="9019082" y="2538704"/>
          <a:ext cx="2504519" cy="10018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 err="1"/>
            <a:t>Done</a:t>
          </a:r>
          <a:br>
            <a:rPr lang="de-DE" sz="2200" kern="1200" dirty="0"/>
          </a:br>
          <a:r>
            <a:rPr lang="de-DE" sz="2200" kern="1200" dirty="0"/>
            <a:t>(4) </a:t>
          </a:r>
        </a:p>
      </dsp:txBody>
      <dsp:txXfrm>
        <a:off x="9519986" y="2538704"/>
        <a:ext cx="1502712" cy="1001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E2D86-D775-41F8-8E93-6A730928BAB1}" type="datetimeFigureOut">
              <a:rPr lang="de-DE" smtClean="0"/>
              <a:t>14.06.2018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48937-6463-4E41-83FB-A2E6F36113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97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EFA1-AD15-4B27-B532-C6DCBEB2A07D}" type="datetimeFigureOut">
              <a:rPr lang="de-DE" smtClean="0"/>
              <a:t>14.06.2018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81750"/>
            <a:ext cx="2743200" cy="365125"/>
          </a:xfrm>
        </p:spPr>
        <p:txBody>
          <a:bodyPr/>
          <a:lstStyle/>
          <a:p>
            <a:fld id="{CEAE6ED5-1F0C-4C7B-A8E8-EDC9C442AED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43"/>
          <a:stretch>
            <a:fillRect/>
          </a:stretch>
        </p:blipFill>
        <p:spPr bwMode="auto">
          <a:xfrm>
            <a:off x="-3972825" y="3883494"/>
            <a:ext cx="2794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54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EFA1-AD15-4B27-B532-C6DCBEB2A07D}" type="datetimeFigureOut">
              <a:rPr lang="de-DE" smtClean="0"/>
              <a:t>14.06.2018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6ED5-1F0C-4C7B-A8E8-EDC9C442A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17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EFA1-AD15-4B27-B532-C6DCBEB2A07D}" type="datetimeFigureOut">
              <a:rPr lang="de-DE" smtClean="0"/>
              <a:t>14.06.2018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6ED5-1F0C-4C7B-A8E8-EDC9C442A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44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EFA1-AD15-4B27-B532-C6DCBEB2A07D}" type="datetimeFigureOut">
              <a:rPr lang="de-DE" smtClean="0"/>
              <a:t>14.06.2018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6ED5-1F0C-4C7B-A8E8-EDC9C442A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0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EFA1-AD15-4B27-B532-C6DCBEB2A07D}" type="datetimeFigureOut">
              <a:rPr lang="de-DE" smtClean="0"/>
              <a:t>14.06.2018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6ED5-1F0C-4C7B-A8E8-EDC9C442A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548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EFA1-AD15-4B27-B532-C6DCBEB2A07D}" type="datetimeFigureOut">
              <a:rPr lang="de-DE" smtClean="0"/>
              <a:t>14.06.2018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6ED5-1F0C-4C7B-A8E8-EDC9C442A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33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EFA1-AD15-4B27-B532-C6DCBEB2A07D}" type="datetimeFigureOut">
              <a:rPr lang="de-DE" smtClean="0"/>
              <a:t>14.06.2018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6ED5-1F0C-4C7B-A8E8-EDC9C442A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22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EFA1-AD15-4B27-B532-C6DCBEB2A07D}" type="datetimeFigureOut">
              <a:rPr lang="de-DE" smtClean="0"/>
              <a:t>14.06.2018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6ED5-1F0C-4C7B-A8E8-EDC9C442A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93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EFA1-AD15-4B27-B532-C6DCBEB2A07D}" type="datetimeFigureOut">
              <a:rPr lang="de-DE" smtClean="0"/>
              <a:t>14.06.2018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6ED5-1F0C-4C7B-A8E8-EDC9C442A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26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EFA1-AD15-4B27-B532-C6DCBEB2A07D}" type="datetimeFigureOut">
              <a:rPr lang="de-DE" smtClean="0"/>
              <a:t>14.06.2018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6ED5-1F0C-4C7B-A8E8-EDC9C442A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77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EFA1-AD15-4B27-B532-C6DCBEB2A07D}" type="datetimeFigureOut">
              <a:rPr lang="de-DE" smtClean="0"/>
              <a:t>14.06.2018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6ED5-1F0C-4C7B-A8E8-EDC9C442A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09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7EFA1-AD15-4B27-B532-C6DCBEB2A07D}" type="datetimeFigureOut">
              <a:rPr lang="de-DE" smtClean="0"/>
              <a:t>14.06.2018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E6ED5-1F0C-4C7B-A8E8-EDC9C442AED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43"/>
          <a:stretch>
            <a:fillRect/>
          </a:stretch>
        </p:blipFill>
        <p:spPr bwMode="auto">
          <a:xfrm>
            <a:off x="4829269" y="6356350"/>
            <a:ext cx="2794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770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effectLst/>
        </p:spPr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15022" r="16977" b="-1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 txBox="1">
            <a:spLocks/>
          </p:cNvSpPr>
          <p:nvPr/>
        </p:nvSpPr>
        <p:spPr>
          <a:xfrm>
            <a:off x="413380" y="5193527"/>
            <a:ext cx="7834193" cy="1264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70000"/>
              </a:lnSpc>
            </a:pPr>
            <a:r>
              <a:rPr lang="en-US" sz="4700" b="1" dirty="0" err="1"/>
              <a:t>Asynchronität</a:t>
            </a:r>
            <a:r>
              <a:rPr lang="en-US" sz="4700" b="1" dirty="0"/>
              <a:t> </a:t>
            </a:r>
            <a:r>
              <a:rPr lang="en-US" sz="4700" b="1" dirty="0" err="1"/>
              <a:t>mit</a:t>
            </a:r>
            <a:r>
              <a:rPr lang="en-US" sz="4700" b="1" dirty="0"/>
              <a:t> Promises</a:t>
            </a:r>
            <a:endParaRPr lang="de-DE" sz="4700" dirty="0"/>
          </a:p>
        </p:txBody>
      </p:sp>
      <p:sp>
        <p:nvSpPr>
          <p:cNvPr id="15" name="Untertitel 2"/>
          <p:cNvSpPr txBox="1">
            <a:spLocks/>
          </p:cNvSpPr>
          <p:nvPr/>
        </p:nvSpPr>
        <p:spPr>
          <a:xfrm>
            <a:off x="8665384" y="5062884"/>
            <a:ext cx="2974207" cy="1264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/>
              <a:t>Manfred Steyer</a:t>
            </a:r>
          </a:p>
          <a:p>
            <a:r>
              <a:rPr lang="de-DE" sz="2000" b="1">
                <a:solidFill>
                  <a:schemeClr val="accent2"/>
                </a:solidFill>
              </a:rPr>
              <a:t>SOFTWARE</a:t>
            </a:r>
            <a:r>
              <a:rPr lang="de-DE" sz="2000" b="1" i="1"/>
              <a:t>architekt.at</a:t>
            </a:r>
            <a:endParaRPr lang="de-DE" sz="2000" b="1" i="1" dirty="0"/>
          </a:p>
        </p:txBody>
      </p:sp>
      <p:sp>
        <p:nvSpPr>
          <p:cNvPr id="16" name="Rechteck 15"/>
          <p:cNvSpPr/>
          <p:nvPr/>
        </p:nvSpPr>
        <p:spPr>
          <a:xfrm>
            <a:off x="4707172" y="6265628"/>
            <a:ext cx="3029447" cy="461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2" descr="C:\temp\Twitter_norm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23" y="546025"/>
            <a:ext cx="400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hteck 17"/>
          <p:cNvSpPr/>
          <p:nvPr/>
        </p:nvSpPr>
        <p:spPr>
          <a:xfrm>
            <a:off x="1299933" y="546025"/>
            <a:ext cx="1847429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de-DE" altLang="de-DE" sz="2000" b="1" i="1" dirty="0">
                <a:solidFill>
                  <a:schemeClr val="bg1"/>
                </a:solidFill>
              </a:rPr>
              <a:t> </a:t>
            </a:r>
            <a:r>
              <a:rPr lang="de-DE" altLang="de-DE" sz="2000" b="1" i="1" dirty="0" err="1">
                <a:solidFill>
                  <a:schemeClr val="bg1"/>
                </a:solidFill>
              </a:rPr>
              <a:t>ManfredSteyer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910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47" b="21557"/>
          <a:stretch/>
        </p:blipFill>
        <p:spPr>
          <a:xfrm>
            <a:off x="20" y="1"/>
            <a:ext cx="12191979" cy="423948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449" y="4559523"/>
            <a:ext cx="10901471" cy="123644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Promises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0449" y="5795963"/>
            <a:ext cx="10901471" cy="56038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26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Promises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sz="2400"/>
              <a:t>Definiert einen Wert, der (noch) nicht zwingend bekannt ist.</a:t>
            </a:r>
          </a:p>
          <a:p>
            <a:r>
              <a:rPr lang="de-DE" altLang="de-DE" sz="2400"/>
              <a:t>Zustände:</a:t>
            </a:r>
          </a:p>
          <a:p>
            <a:pPr lvl="1"/>
            <a:r>
              <a:rPr lang="de-DE" altLang="de-DE"/>
              <a:t>pending, fulfiled, rejected</a:t>
            </a:r>
          </a:p>
        </p:txBody>
      </p:sp>
      <p:sp>
        <p:nvSpPr>
          <p:cNvPr id="9220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0AE4EA88-EB37-4871-AEC9-5AF7DF8A6444}" type="slidenum">
              <a:rPr lang="de-DE" altLang="de-DE" sz="1000"/>
              <a:pPr/>
              <a:t>11</a:t>
            </a:fld>
            <a:endParaRPr lang="de-DE" altLang="de-DE" sz="1000"/>
          </a:p>
        </p:txBody>
      </p:sp>
    </p:spTree>
    <p:extLst>
      <p:ext uri="{BB962C8B-B14F-4D97-AF65-F5344CB8AC3E}">
        <p14:creationId xmlns:p14="http://schemas.microsoft.com/office/powerpoint/2010/main" val="2553627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Promises</a:t>
            </a:r>
          </a:p>
        </p:txBody>
      </p:sp>
      <p:sp>
        <p:nvSpPr>
          <p:cNvPr id="10243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6F381991-353E-4062-89DC-8BD34FA43F02}" type="slidenum">
              <a:rPr lang="de-DE" altLang="de-DE" sz="1000"/>
              <a:pPr/>
              <a:t>12</a:t>
            </a:fld>
            <a:endParaRPr lang="de-DE" altLang="de-DE" sz="1000"/>
          </a:p>
        </p:txBody>
      </p:sp>
      <p:sp>
        <p:nvSpPr>
          <p:cNvPr id="5" name="Rechteck 4"/>
          <p:cNvSpPr/>
          <p:nvPr/>
        </p:nvSpPr>
        <p:spPr>
          <a:xfrm>
            <a:off x="838200" y="1690688"/>
            <a:ext cx="8277882" cy="203132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loadData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Promise((resolve, reject) =&gt; {</a:t>
            </a:r>
          </a:p>
          <a:p>
            <a:pPr>
              <a:defRPr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de-D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resolve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(4711); </a:t>
            </a:r>
          </a:p>
          <a:p>
            <a:pPr>
              <a:defRPr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de-D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reject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("</a:t>
            </a:r>
            <a:r>
              <a:rPr lang="de-D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!");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>
              <a:defRPr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6537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Promises</a:t>
            </a:r>
          </a:p>
        </p:txBody>
      </p:sp>
      <p:sp>
        <p:nvSpPr>
          <p:cNvPr id="11267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56BE8B19-BE97-41DB-A902-7E407F5E21D2}" type="slidenum">
              <a:rPr lang="de-DE" altLang="de-DE" sz="1000"/>
              <a:pPr/>
              <a:t>13</a:t>
            </a:fld>
            <a:endParaRPr lang="de-DE" altLang="de-DE" sz="1000"/>
          </a:p>
        </p:txBody>
      </p:sp>
      <p:sp>
        <p:nvSpPr>
          <p:cNvPr id="5" name="Rechteck 4"/>
          <p:cNvSpPr/>
          <p:nvPr/>
        </p:nvSpPr>
        <p:spPr>
          <a:xfrm>
            <a:off x="838200" y="1690688"/>
            <a:ext cx="8277882" cy="203132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loadData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Promise((resolve, reject) =&gt; {</a:t>
            </a:r>
          </a:p>
          <a:p>
            <a:pPr>
              <a:defRPr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de-D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resolve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(4711); </a:t>
            </a:r>
          </a:p>
          <a:p>
            <a:pPr>
              <a:defRPr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de-D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reject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("</a:t>
            </a:r>
            <a:r>
              <a:rPr lang="de-D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!");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>
              <a:defRPr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hteck 5"/>
          <p:cNvSpPr/>
          <p:nvPr/>
        </p:nvSpPr>
        <p:spPr>
          <a:xfrm>
            <a:off x="838200" y="3918095"/>
            <a:ext cx="8277882" cy="203132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loadData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defRPr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=&gt; {</a:t>
            </a:r>
          </a:p>
          <a:p>
            <a:pPr>
              <a:defRPr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console.log(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</a:t>
            </a:r>
          </a:p>
          <a:p>
            <a:pPr>
              <a:defRPr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.catch((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=&gt; {</a:t>
            </a:r>
          </a:p>
          <a:p>
            <a:pPr>
              <a:defRPr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console.log(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  <a:endParaRPr lang="de-DE" dirty="0"/>
          </a:p>
        </p:txBody>
      </p:sp>
      <p:sp>
        <p:nvSpPr>
          <p:cNvPr id="3" name="Textfeld 2"/>
          <p:cNvSpPr txBox="1">
            <a:spLocks noChangeArrowheads="1"/>
          </p:cNvSpPr>
          <p:nvPr/>
        </p:nvSpPr>
        <p:spPr bwMode="auto">
          <a:xfrm>
            <a:off x="5595938" y="2404341"/>
            <a:ext cx="3028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b="1" dirty="0">
                <a:solidFill>
                  <a:srgbClr val="C00000"/>
                </a:solidFill>
              </a:rPr>
              <a:t>Wird sofort ausgeführt!</a:t>
            </a:r>
          </a:p>
        </p:txBody>
      </p:sp>
    </p:spTree>
    <p:extLst>
      <p:ext uri="{BB962C8B-B14F-4D97-AF65-F5344CB8AC3E}">
        <p14:creationId xmlns:p14="http://schemas.microsoft.com/office/powerpoint/2010/main" val="219806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Promise Chaining</a:t>
            </a:r>
          </a:p>
        </p:txBody>
      </p:sp>
      <p:sp>
        <p:nvSpPr>
          <p:cNvPr id="12291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08008067-5547-4F8A-B47B-EB4B60DE40B3}" type="slidenum">
              <a:rPr lang="de-DE" altLang="de-DE" sz="1000"/>
              <a:pPr/>
              <a:t>14</a:t>
            </a:fld>
            <a:endParaRPr lang="de-DE" altLang="de-DE" sz="1000"/>
          </a:p>
        </p:txBody>
      </p:sp>
      <p:sp>
        <p:nvSpPr>
          <p:cNvPr id="6" name="Rechteck 5"/>
          <p:cNvSpPr/>
          <p:nvPr/>
        </p:nvSpPr>
        <p:spPr>
          <a:xfrm>
            <a:off x="838200" y="1690688"/>
            <a:ext cx="8277882" cy="3139321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loadData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defRPr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=&gt; {</a:t>
            </a:r>
          </a:p>
          <a:p>
            <a:pPr>
              <a:defRPr/>
            </a:pPr>
            <a:r>
              <a:rPr lang="de-DE" b="1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de-DE" b="1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de-DE" b="1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'XYZ';</a:t>
            </a:r>
          </a:p>
          <a:p>
            <a:pPr>
              <a:defRPr/>
            </a:pPr>
            <a:r>
              <a:rPr lang="de-DE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// </a:t>
            </a:r>
            <a:r>
              <a:rPr lang="de-DE" b="1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de-DE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de-DE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Error();</a:t>
            </a:r>
          </a:p>
          <a:p>
            <a:pPr>
              <a:defRPr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</a:t>
            </a:r>
          </a:p>
          <a:p>
            <a:pPr>
              <a:defRPr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=&gt; {</a:t>
            </a:r>
          </a:p>
          <a:p>
            <a:pPr>
              <a:defRPr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console.debug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'XYZ');</a:t>
            </a:r>
          </a:p>
          <a:p>
            <a:pPr>
              <a:defRPr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    </a:t>
            </a:r>
          </a:p>
          <a:p>
            <a:pPr>
              <a:defRPr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.catch((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=&gt; {</a:t>
            </a:r>
          </a:p>
          <a:p>
            <a:pPr>
              <a:defRPr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console.log(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  <a:endParaRPr lang="de-DE" dirty="0"/>
          </a:p>
        </p:txBody>
      </p:sp>
      <p:cxnSp>
        <p:nvCxnSpPr>
          <p:cNvPr id="4" name="Gerade Verbindung mit Pfeil 3"/>
          <p:cNvCxnSpPr>
            <a:cxnSpLocks noChangeShapeType="1"/>
          </p:cNvCxnSpPr>
          <p:nvPr/>
        </p:nvCxnSpPr>
        <p:spPr bwMode="auto">
          <a:xfrm>
            <a:off x="3378200" y="2657593"/>
            <a:ext cx="0" cy="941388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Gerade Verbindung mit Pfeil 10"/>
          <p:cNvCxnSpPr>
            <a:cxnSpLocks noChangeShapeType="1"/>
          </p:cNvCxnSpPr>
          <p:nvPr/>
        </p:nvCxnSpPr>
        <p:spPr bwMode="auto">
          <a:xfrm>
            <a:off x="2625725" y="3019543"/>
            <a:ext cx="0" cy="1462088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4215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altLang="de-DE"/>
              <a:t>Promise Chaining</a:t>
            </a:r>
          </a:p>
        </p:txBody>
      </p:sp>
      <p:sp>
        <p:nvSpPr>
          <p:cNvPr id="13315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8841B2CD-3926-4BD6-A925-22020010F197}" type="slidenum">
              <a:rPr lang="de-DE" altLang="de-DE" sz="1000"/>
              <a:pPr/>
              <a:t>15</a:t>
            </a:fld>
            <a:endParaRPr lang="de-DE" altLang="de-DE" sz="1000"/>
          </a:p>
        </p:txBody>
      </p:sp>
      <p:sp>
        <p:nvSpPr>
          <p:cNvPr id="6" name="Rechteck 5"/>
          <p:cNvSpPr/>
          <p:nvPr/>
        </p:nvSpPr>
        <p:spPr>
          <a:xfrm>
            <a:off x="838200" y="1690688"/>
            <a:ext cx="8277882" cy="3139321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loadData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defRPr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=&gt; {</a:t>
            </a:r>
          </a:p>
          <a:p>
            <a:pPr>
              <a:defRPr/>
            </a:pPr>
            <a:r>
              <a:rPr lang="de-DE" b="1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de-DE" b="1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de-DE" b="1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loadData</a:t>
            </a:r>
            <a:r>
              <a:rPr lang="de-DE" b="1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(…); // erfolgreich</a:t>
            </a:r>
          </a:p>
          <a:p>
            <a:pPr>
              <a:defRPr/>
            </a:pPr>
            <a:r>
              <a:rPr lang="de-DE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// </a:t>
            </a:r>
            <a:r>
              <a:rPr lang="de-DE" b="1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de-DE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loadData</a:t>
            </a:r>
            <a:r>
              <a:rPr lang="de-DE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(…); // nicht erfolgreich</a:t>
            </a:r>
          </a:p>
          <a:p>
            <a:pPr>
              <a:defRPr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</a:t>
            </a:r>
          </a:p>
          <a:p>
            <a:pPr>
              <a:defRPr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=&gt; {</a:t>
            </a:r>
          </a:p>
          <a:p>
            <a:pPr>
              <a:defRPr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console.debug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'XYZ');</a:t>
            </a:r>
          </a:p>
          <a:p>
            <a:pPr>
              <a:defRPr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    </a:t>
            </a:r>
          </a:p>
          <a:p>
            <a:pPr>
              <a:defRPr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.catch((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=&gt; {</a:t>
            </a:r>
          </a:p>
          <a:p>
            <a:pPr>
              <a:defRPr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console.log(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  <a:endParaRPr lang="de-DE" dirty="0"/>
          </a:p>
        </p:txBody>
      </p:sp>
      <p:cxnSp>
        <p:nvCxnSpPr>
          <p:cNvPr id="4" name="Gerade Verbindung mit Pfeil 3"/>
          <p:cNvCxnSpPr>
            <a:cxnSpLocks noChangeShapeType="1"/>
          </p:cNvCxnSpPr>
          <p:nvPr/>
        </p:nvCxnSpPr>
        <p:spPr bwMode="auto">
          <a:xfrm>
            <a:off x="3378200" y="2657593"/>
            <a:ext cx="0" cy="941388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Gerade Verbindung mit Pfeil 10"/>
          <p:cNvCxnSpPr>
            <a:cxnSpLocks noChangeShapeType="1"/>
          </p:cNvCxnSpPr>
          <p:nvPr/>
        </p:nvCxnSpPr>
        <p:spPr bwMode="auto">
          <a:xfrm>
            <a:off x="2625725" y="3019543"/>
            <a:ext cx="0" cy="1462088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0351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DEMO</a:t>
            </a:r>
          </a:p>
        </p:txBody>
      </p:sp>
      <p:sp>
        <p:nvSpPr>
          <p:cNvPr id="14339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14340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D399D2C4-1541-4282-9D05-A425120795FA}" type="slidenum">
              <a:rPr lang="de-DE" altLang="de-DE" sz="1000"/>
              <a:pPr/>
              <a:t>16</a:t>
            </a:fld>
            <a:endParaRPr lang="de-DE" altLang="de-DE" sz="1000"/>
          </a:p>
        </p:txBody>
      </p:sp>
    </p:spTree>
    <p:extLst>
      <p:ext uri="{BB962C8B-B14F-4D97-AF65-F5344CB8AC3E}">
        <p14:creationId xmlns:p14="http://schemas.microsoft.com/office/powerpoint/2010/main" val="3172436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Übung</a:t>
            </a:r>
          </a:p>
        </p:txBody>
      </p:sp>
      <p:sp>
        <p:nvSpPr>
          <p:cNvPr id="1536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sz="2400" dirty="0"/>
              <a:t>Betrachten Sie die gezeigte Implementierung.</a:t>
            </a:r>
          </a:p>
          <a:p>
            <a:r>
              <a:rPr lang="de-DE" altLang="de-DE" sz="2400" dirty="0"/>
              <a:t>Implementieren Sie analog dazu eine Methode </a:t>
            </a:r>
            <a:r>
              <a:rPr lang="de-DE" altLang="de-DE" sz="2400" i="1" dirty="0" err="1"/>
              <a:t>search</a:t>
            </a:r>
            <a:r>
              <a:rPr lang="de-DE" altLang="de-DE" sz="2400" dirty="0"/>
              <a:t> für Ihren </a:t>
            </a:r>
            <a:r>
              <a:rPr lang="de-DE" altLang="de-DE" sz="2400" dirty="0" err="1"/>
              <a:t>PassagierManager</a:t>
            </a:r>
            <a:r>
              <a:rPr lang="de-DE" altLang="de-DE" sz="2400" dirty="0"/>
              <a:t>.</a:t>
            </a:r>
          </a:p>
          <a:p>
            <a:r>
              <a:rPr lang="de-DE" altLang="de-DE" sz="2400" dirty="0"/>
              <a:t>Nutzen Sie die folgende URL zum Abrufen von Passagieren:</a:t>
            </a:r>
          </a:p>
          <a:p>
            <a:pPr lvl="1"/>
            <a:r>
              <a:rPr lang="de-DE" altLang="de-DE" dirty="0"/>
              <a:t>http://angular.at/api/passagier?name=Muster</a:t>
            </a:r>
          </a:p>
        </p:txBody>
      </p:sp>
      <p:sp>
        <p:nvSpPr>
          <p:cNvPr id="15364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0314FF56-D709-47AC-9361-9C1F21B6B1C9}" type="slidenum">
              <a:rPr lang="de-DE" altLang="de-DE" sz="1000"/>
              <a:pPr/>
              <a:t>17</a:t>
            </a:fld>
            <a:endParaRPr lang="de-DE" altLang="de-DE" sz="1000"/>
          </a:p>
        </p:txBody>
      </p:sp>
    </p:spTree>
    <p:extLst>
      <p:ext uri="{BB962C8B-B14F-4D97-AF65-F5344CB8AC3E}">
        <p14:creationId xmlns:p14="http://schemas.microsoft.com/office/powerpoint/2010/main" val="407798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C3A5A-4D1D-490D-90E1-B1DE29E6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82697-E88D-4B16-ACE9-C6B5B058E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Http-Zugriff</a:t>
            </a:r>
          </a:p>
          <a:p>
            <a:r>
              <a:rPr lang="de-DE" dirty="0"/>
              <a:t>DEMO: Erste Lösung</a:t>
            </a:r>
          </a:p>
          <a:p>
            <a:r>
              <a:rPr lang="de-DE" dirty="0" err="1"/>
              <a:t>Promises</a:t>
            </a:r>
            <a:endParaRPr lang="de-DE" dirty="0"/>
          </a:p>
          <a:p>
            <a:r>
              <a:rPr lang="de-DE" dirty="0"/>
              <a:t>DEMO: Bessere Lösung</a:t>
            </a:r>
          </a:p>
        </p:txBody>
      </p:sp>
    </p:spTree>
    <p:extLst>
      <p:ext uri="{BB962C8B-B14F-4D97-AF65-F5344CB8AC3E}">
        <p14:creationId xmlns:p14="http://schemas.microsoft.com/office/powerpoint/2010/main" val="76655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5" b="41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846144"/>
            <a:ext cx="10883900" cy="272007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2104" y="3118212"/>
            <a:ext cx="9832583" cy="1716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/>
              <a:t>HTTP-Zugriff als Beispiel für asynchrone Operationen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2104" y="4862356"/>
            <a:ext cx="9832583" cy="476973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036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0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026" name="Picture 2" descr="https://yuml.me/diagram/plain;scale:180/class/%5BXmlHttpRequest%7Conreadystatechange;readystate;responseText;responseXML;status;statusText%7Copen();send();abort();setRequestHeaders();getResponseHeaders()%5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24320" y="643466"/>
            <a:ext cx="4686692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Down Arrow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XHR</a:t>
            </a:r>
          </a:p>
        </p:txBody>
      </p:sp>
    </p:spTree>
    <p:extLst>
      <p:ext uri="{BB962C8B-B14F-4D97-AF65-F5344CB8AC3E}">
        <p14:creationId xmlns:p14="http://schemas.microsoft.com/office/powerpoint/2010/main" val="433121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Readystate</a:t>
            </a:r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172532836"/>
              </p:ext>
            </p:extLst>
          </p:nvPr>
        </p:nvGraphicFramePr>
        <p:xfrm>
          <a:off x="422988" y="365125"/>
          <a:ext cx="11526416" cy="6079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8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C74F7D-1084-4039-93E0-00F37EA2E3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7EC8A9-B2F0-482F-834A-C50C887764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57EE2AE-9BB4-446F-B6FD-5687DB34B5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D4CD035-BA67-4DA4-AD30-DF84FB5E82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51F993-99E0-4307-9004-320FA12EC1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XHR</a:t>
            </a:r>
          </a:p>
        </p:txBody>
      </p:sp>
      <p:sp>
        <p:nvSpPr>
          <p:cNvPr id="4" name="Rechteck 3"/>
          <p:cNvSpPr/>
          <p:nvPr/>
        </p:nvSpPr>
        <p:spPr>
          <a:xfrm>
            <a:off x="838200" y="1946045"/>
            <a:ext cx="10515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err="1">
                <a:latin typeface="Consolas" panose="020B0609020204030204" pitchFamily="49" charset="0"/>
              </a:rPr>
              <a:t>function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loadData</a:t>
            </a:r>
            <a:r>
              <a:rPr lang="de-DE" sz="2000" dirty="0">
                <a:latin typeface="Consolas" panose="020B0609020204030204" pitchFamily="49" charset="0"/>
              </a:rPr>
              <a:t>() {</a:t>
            </a:r>
          </a:p>
          <a:p>
            <a:r>
              <a:rPr lang="de-DE" sz="2000" dirty="0">
                <a:latin typeface="Consolas" panose="020B0609020204030204" pitchFamily="49" charset="0"/>
              </a:rPr>
              <a:t>    </a:t>
            </a:r>
            <a:r>
              <a:rPr lang="de-DE" sz="2000" dirty="0" err="1">
                <a:latin typeface="Consolas" panose="020B0609020204030204" pitchFamily="49" charset="0"/>
              </a:rPr>
              <a:t>var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xmlhttp</a:t>
            </a:r>
            <a:r>
              <a:rPr lang="de-DE" sz="2000" dirty="0">
                <a:latin typeface="Consolas" panose="020B0609020204030204" pitchFamily="49" charset="0"/>
              </a:rPr>
              <a:t>;</a:t>
            </a:r>
          </a:p>
          <a:p>
            <a:r>
              <a:rPr lang="de-DE" sz="2000" dirty="0">
                <a:latin typeface="Consolas" panose="020B0609020204030204" pitchFamily="49" charset="0"/>
              </a:rPr>
              <a:t>    </a:t>
            </a:r>
            <a:r>
              <a:rPr lang="de-DE" sz="2000" dirty="0" err="1">
                <a:latin typeface="Consolas" panose="020B0609020204030204" pitchFamily="49" charset="0"/>
              </a:rPr>
              <a:t>xmlhttp</a:t>
            </a:r>
            <a:r>
              <a:rPr lang="de-DE" sz="2000" dirty="0">
                <a:latin typeface="Consolas" panose="020B0609020204030204" pitchFamily="49" charset="0"/>
              </a:rPr>
              <a:t> = </a:t>
            </a:r>
            <a:r>
              <a:rPr lang="de-DE" sz="2000" dirty="0" err="1">
                <a:latin typeface="Consolas" panose="020B0609020204030204" pitchFamily="49" charset="0"/>
              </a:rPr>
              <a:t>new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XMLHttpRequest</a:t>
            </a:r>
            <a:r>
              <a:rPr lang="de-DE" sz="2000" dirty="0">
                <a:latin typeface="Consolas" panose="020B0609020204030204" pitchFamily="49" charset="0"/>
              </a:rPr>
              <a:t>();</a:t>
            </a:r>
          </a:p>
          <a:p>
            <a:r>
              <a:rPr lang="de-DE" sz="2000" dirty="0">
                <a:latin typeface="Consolas" panose="020B0609020204030204" pitchFamily="49" charset="0"/>
              </a:rPr>
              <a:t>   </a:t>
            </a:r>
          </a:p>
          <a:p>
            <a:r>
              <a:rPr lang="de-DE" sz="2000" dirty="0">
                <a:latin typeface="Consolas" panose="020B0609020204030204" pitchFamily="49" charset="0"/>
              </a:rPr>
              <a:t>    […]</a:t>
            </a:r>
          </a:p>
          <a:p>
            <a:r>
              <a:rPr lang="de-DE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512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XHR</a:t>
            </a:r>
          </a:p>
        </p:txBody>
      </p:sp>
      <p:sp>
        <p:nvSpPr>
          <p:cNvPr id="4" name="Rechteck 3"/>
          <p:cNvSpPr/>
          <p:nvPr/>
        </p:nvSpPr>
        <p:spPr>
          <a:xfrm>
            <a:off x="838200" y="1946045"/>
            <a:ext cx="10515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err="1">
                <a:latin typeface="Consolas" panose="020B0609020204030204" pitchFamily="49" charset="0"/>
              </a:rPr>
              <a:t>function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loadData</a:t>
            </a:r>
            <a:r>
              <a:rPr lang="de-DE" sz="2000" dirty="0">
                <a:latin typeface="Consolas" panose="020B0609020204030204" pitchFamily="49" charset="0"/>
              </a:rPr>
              <a:t>() {</a:t>
            </a:r>
          </a:p>
          <a:p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xmlhttp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xmlhttp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XMLHttpRequest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2000" dirty="0">
                <a:latin typeface="Consolas" panose="020B0609020204030204" pitchFamily="49" charset="0"/>
              </a:rPr>
              <a:t>   </a:t>
            </a:r>
          </a:p>
          <a:p>
            <a:r>
              <a:rPr lang="de-DE" sz="2000" dirty="0">
                <a:latin typeface="Consolas" panose="020B0609020204030204" pitchFamily="49" charset="0"/>
              </a:rPr>
              <a:t>    </a:t>
            </a:r>
            <a:r>
              <a:rPr lang="de-DE" sz="2000" dirty="0" err="1">
                <a:latin typeface="Consolas" panose="020B0609020204030204" pitchFamily="49" charset="0"/>
              </a:rPr>
              <a:t>xmlhttp.</a:t>
            </a:r>
            <a:r>
              <a:rPr lang="de-DE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onreadystatechange</a:t>
            </a:r>
            <a:r>
              <a:rPr lang="de-DE" sz="2000" dirty="0">
                <a:latin typeface="Consolas" panose="020B0609020204030204" pitchFamily="49" charset="0"/>
              </a:rPr>
              <a:t> = </a:t>
            </a:r>
            <a:r>
              <a:rPr lang="de-DE" sz="2000" dirty="0" err="1">
                <a:latin typeface="Consolas" panose="020B0609020204030204" pitchFamily="49" charset="0"/>
              </a:rPr>
              <a:t>function</a:t>
            </a:r>
            <a:r>
              <a:rPr lang="de-DE" sz="2000" dirty="0">
                <a:latin typeface="Consolas" panose="020B0609020204030204" pitchFamily="49" charset="0"/>
              </a:rPr>
              <a:t>() {</a:t>
            </a:r>
          </a:p>
          <a:p>
            <a:r>
              <a:rPr lang="de-DE" sz="2000" dirty="0">
                <a:latin typeface="Consolas" panose="020B0609020204030204" pitchFamily="49" charset="0"/>
              </a:rPr>
              <a:t>        </a:t>
            </a:r>
            <a:r>
              <a:rPr lang="de-DE" sz="2000" dirty="0" err="1">
                <a:latin typeface="Consolas" panose="020B0609020204030204" pitchFamily="49" charset="0"/>
              </a:rPr>
              <a:t>if</a:t>
            </a:r>
            <a:r>
              <a:rPr lang="de-DE" sz="2000" dirty="0">
                <a:latin typeface="Consolas" panose="020B0609020204030204" pitchFamily="49" charset="0"/>
              </a:rPr>
              <a:t> (</a:t>
            </a:r>
            <a:r>
              <a:rPr lang="de-DE" sz="2000" dirty="0" err="1">
                <a:latin typeface="Consolas" panose="020B0609020204030204" pitchFamily="49" charset="0"/>
              </a:rPr>
              <a:t>this.</a:t>
            </a:r>
            <a:r>
              <a:rPr lang="de-DE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readyState</a:t>
            </a:r>
            <a:r>
              <a:rPr lang="de-DE" sz="2000" dirty="0">
                <a:latin typeface="Consolas" panose="020B0609020204030204" pitchFamily="49" charset="0"/>
              </a:rPr>
              <a:t> == 4 &amp;&amp; </a:t>
            </a:r>
            <a:r>
              <a:rPr lang="de-DE" sz="2000" dirty="0" err="1">
                <a:latin typeface="Consolas" panose="020B0609020204030204" pitchFamily="49" charset="0"/>
              </a:rPr>
              <a:t>this.status</a:t>
            </a:r>
            <a:r>
              <a:rPr lang="de-DE" sz="2000" dirty="0">
                <a:latin typeface="Consolas" panose="020B0609020204030204" pitchFamily="49" charset="0"/>
              </a:rPr>
              <a:t> == 200) {</a:t>
            </a:r>
          </a:p>
          <a:p>
            <a:r>
              <a:rPr lang="de-DE" sz="2000" dirty="0">
                <a:latin typeface="Consolas" panose="020B0609020204030204" pitchFamily="49" charset="0"/>
              </a:rPr>
              <a:t>            </a:t>
            </a:r>
            <a:r>
              <a:rPr lang="de-DE" sz="2000" dirty="0" err="1">
                <a:latin typeface="Consolas" panose="020B0609020204030204" pitchFamily="49" charset="0"/>
              </a:rPr>
              <a:t>console.debug</a:t>
            </a:r>
            <a:r>
              <a:rPr lang="de-DE" sz="2000" dirty="0">
                <a:latin typeface="Consolas" panose="020B0609020204030204" pitchFamily="49" charset="0"/>
              </a:rPr>
              <a:t>(</a:t>
            </a:r>
            <a:r>
              <a:rPr lang="de-DE" sz="2000" dirty="0" err="1">
                <a:latin typeface="Consolas" panose="020B0609020204030204" pitchFamily="49" charset="0"/>
              </a:rPr>
              <a:t>this.responseText</a:t>
            </a:r>
            <a:r>
              <a:rPr lang="de-DE" sz="2000" dirty="0">
                <a:latin typeface="Consolas" panose="020B0609020204030204" pitchFamily="49" charset="0"/>
              </a:rPr>
              <a:t>);</a:t>
            </a:r>
          </a:p>
          <a:p>
            <a:r>
              <a:rPr lang="de-DE" sz="2000" dirty="0">
                <a:latin typeface="Consolas" panose="020B0609020204030204" pitchFamily="49" charset="0"/>
              </a:rPr>
              <a:t>        }</a:t>
            </a:r>
          </a:p>
          <a:p>
            <a:r>
              <a:rPr lang="de-DE" sz="2000" dirty="0">
                <a:latin typeface="Consolas" panose="020B0609020204030204" pitchFamily="49" charset="0"/>
              </a:rPr>
              <a:t>    };</a:t>
            </a:r>
          </a:p>
          <a:p>
            <a:endParaRPr lang="de-DE" sz="2000" dirty="0">
              <a:latin typeface="Consolas" panose="020B0609020204030204" pitchFamily="49" charset="0"/>
            </a:endParaRPr>
          </a:p>
          <a:p>
            <a:r>
              <a:rPr lang="de-DE" sz="2000" dirty="0">
                <a:latin typeface="Consolas" panose="020B0609020204030204" pitchFamily="49" charset="0"/>
              </a:rPr>
              <a:t>    […]</a:t>
            </a:r>
          </a:p>
          <a:p>
            <a:r>
              <a:rPr lang="de-DE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9910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XHR</a:t>
            </a:r>
          </a:p>
        </p:txBody>
      </p:sp>
      <p:sp>
        <p:nvSpPr>
          <p:cNvPr id="4" name="Rechteck 3"/>
          <p:cNvSpPr/>
          <p:nvPr/>
        </p:nvSpPr>
        <p:spPr>
          <a:xfrm>
            <a:off x="838200" y="1946045"/>
            <a:ext cx="10515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err="1">
                <a:latin typeface="Consolas" panose="020B0609020204030204" pitchFamily="49" charset="0"/>
              </a:rPr>
              <a:t>function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loadData</a:t>
            </a:r>
            <a:r>
              <a:rPr lang="de-DE" sz="2000" dirty="0">
                <a:latin typeface="Consolas" panose="020B0609020204030204" pitchFamily="49" charset="0"/>
              </a:rPr>
              <a:t>() {</a:t>
            </a:r>
          </a:p>
          <a:p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xmlhttp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xmlhttp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XMLHttpRequest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endParaRPr lang="de-DE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xmlhttp.onreadystatechange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(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this.readyState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== 4 &amp;&amp;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this.status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== 200) {</a:t>
            </a:r>
          </a:p>
          <a:p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console.debug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this.responseText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};</a:t>
            </a:r>
          </a:p>
          <a:p>
            <a:endParaRPr lang="de-DE" sz="2000" dirty="0">
              <a:latin typeface="Consolas" panose="020B0609020204030204" pitchFamily="49" charset="0"/>
            </a:endParaRPr>
          </a:p>
          <a:p>
            <a:r>
              <a:rPr lang="de-DE" sz="2000" dirty="0">
                <a:latin typeface="Consolas" panose="020B0609020204030204" pitchFamily="49" charset="0"/>
              </a:rPr>
              <a:t>    </a:t>
            </a:r>
            <a:r>
              <a:rPr lang="de-DE" sz="2000" dirty="0" err="1">
                <a:latin typeface="Consolas" panose="020B0609020204030204" pitchFamily="49" charset="0"/>
              </a:rPr>
              <a:t>xmlhttp.</a:t>
            </a:r>
            <a:r>
              <a:rPr lang="de-DE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open</a:t>
            </a:r>
            <a:r>
              <a:rPr lang="de-DE" sz="2000" dirty="0">
                <a:latin typeface="Consolas" panose="020B0609020204030204" pitchFamily="49" charset="0"/>
              </a:rPr>
              <a:t>("GET", "http://...", </a:t>
            </a:r>
            <a:r>
              <a:rPr lang="de-DE" sz="2000" dirty="0" err="1">
                <a:latin typeface="Consolas" panose="020B0609020204030204" pitchFamily="49" charset="0"/>
              </a:rPr>
              <a:t>true</a:t>
            </a:r>
            <a:r>
              <a:rPr lang="de-DE" sz="2000" dirty="0">
                <a:latin typeface="Consolas" panose="020B0609020204030204" pitchFamily="49" charset="0"/>
              </a:rPr>
              <a:t>);</a:t>
            </a:r>
          </a:p>
          <a:p>
            <a:r>
              <a:rPr lang="de-DE" sz="2000" dirty="0">
                <a:latin typeface="Consolas" panose="020B0609020204030204" pitchFamily="49" charset="0"/>
              </a:rPr>
              <a:t>    </a:t>
            </a:r>
            <a:r>
              <a:rPr lang="de-DE" sz="2000" dirty="0" err="1">
                <a:latin typeface="Consolas" panose="020B0609020204030204" pitchFamily="49" charset="0"/>
              </a:rPr>
              <a:t>xmlhttp.</a:t>
            </a:r>
            <a:r>
              <a:rPr lang="de-DE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send</a:t>
            </a:r>
            <a:r>
              <a:rPr lang="de-DE" sz="2000" dirty="0">
                <a:latin typeface="Consolas" panose="020B0609020204030204" pitchFamily="49" charset="0"/>
              </a:rPr>
              <a:t>();</a:t>
            </a:r>
          </a:p>
          <a:p>
            <a:r>
              <a:rPr lang="de-DE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4430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866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</Words>
  <Application>Microsoft Office PowerPoint</Application>
  <PresentationFormat>Breitbild</PresentationFormat>
  <Paragraphs>118</Paragraphs>
  <Slides>17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Wingdings</vt:lpstr>
      <vt:lpstr>Office Theme</vt:lpstr>
      <vt:lpstr>PowerPoint-Präsentation</vt:lpstr>
      <vt:lpstr>Inhalt</vt:lpstr>
      <vt:lpstr>HTTP-Zugriff als Beispiel für asynchrone Operationen</vt:lpstr>
      <vt:lpstr>XHR</vt:lpstr>
      <vt:lpstr>Readystate</vt:lpstr>
      <vt:lpstr>XHR</vt:lpstr>
      <vt:lpstr>XHR</vt:lpstr>
      <vt:lpstr>XHR</vt:lpstr>
      <vt:lpstr>DEMO</vt:lpstr>
      <vt:lpstr>Promises</vt:lpstr>
      <vt:lpstr>Promises</vt:lpstr>
      <vt:lpstr>Promises</vt:lpstr>
      <vt:lpstr>Promises</vt:lpstr>
      <vt:lpstr>Promise Chaining</vt:lpstr>
      <vt:lpstr>Promise Chaining</vt:lpstr>
      <vt:lpstr>DEMO</vt:lpstr>
      <vt:lpstr>Übung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Progressive Web Apps with Angular 2</dc:title>
  <dc:creator>Steyer Manfred</dc:creator>
  <cp:lastModifiedBy>Manfred Steyer</cp:lastModifiedBy>
  <cp:revision>200</cp:revision>
  <dcterms:created xsi:type="dcterms:W3CDTF">2016-06-29T16:57:59Z</dcterms:created>
  <dcterms:modified xsi:type="dcterms:W3CDTF">2018-06-14T19:21:50Z</dcterms:modified>
</cp:coreProperties>
</file>