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0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E2D86-D775-41F8-8E93-6A730928BAB1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8937-6463-4E41-83FB-A2E6F36113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81750"/>
            <a:ext cx="2743200" cy="365125"/>
          </a:xfrm>
        </p:spPr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-3972825" y="3883494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54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7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4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3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9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2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7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EFA1-AD15-4B27-B532-C6DCBEB2A07D}" type="datetimeFigureOut">
              <a:rPr lang="de-DE" smtClean="0"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6ED5-1F0C-4C7B-A8E8-EDC9C442AED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3"/>
          <a:stretch>
            <a:fillRect/>
          </a:stretch>
        </p:blipFill>
        <p:spPr bwMode="auto">
          <a:xfrm>
            <a:off x="4829269" y="6356350"/>
            <a:ext cx="279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7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314D366-CC00-46A5-B867-40FB1C8702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8" b="2229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AE1DEF2-976B-4609-9C7C-84454728B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Strict Null Checks</a:t>
            </a:r>
            <a:endParaRPr lang="en-US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40513650-3C05-4512-AFAD-55F8B2E60CE5}"/>
              </a:ext>
            </a:extLst>
          </p:cNvPr>
          <p:cNvSpPr txBox="1">
            <a:spLocks/>
          </p:cNvSpPr>
          <p:nvPr/>
        </p:nvSpPr>
        <p:spPr>
          <a:xfrm>
            <a:off x="8665384" y="5062884"/>
            <a:ext cx="2974207" cy="1264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/>
              <a:t>Manfred Steyer</a:t>
            </a:r>
          </a:p>
          <a:p>
            <a:r>
              <a:rPr lang="de-DE" sz="2000" b="1">
                <a:solidFill>
                  <a:schemeClr val="accent2"/>
                </a:solidFill>
              </a:rPr>
              <a:t>SOFTWARE</a:t>
            </a:r>
            <a:r>
              <a:rPr lang="de-DE" sz="2000" b="1" i="1"/>
              <a:t>architekt.at</a:t>
            </a:r>
            <a:endParaRPr lang="de-DE" sz="2000" b="1" i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72505B-E303-4A88-974F-9D7AB225B568}"/>
              </a:ext>
            </a:extLst>
          </p:cNvPr>
          <p:cNvSpPr/>
          <p:nvPr/>
        </p:nvSpPr>
        <p:spPr>
          <a:xfrm>
            <a:off x="4707172" y="6265628"/>
            <a:ext cx="3029447" cy="46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c/Sir_Tony_Hoare_IMG_5125.jpg/220px-Sir_Tony_Hoare_IMG_5125.jpg">
            <a:extLst>
              <a:ext uri="{FF2B5EF4-FFF2-40B4-BE49-F238E27FC236}">
                <a16:creationId xmlns:a16="http://schemas.microsoft.com/office/drawing/2014/main" id="{789EBC7D-6C06-42C5-B349-ABC5F6438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" r="3778" b="1"/>
          <a:stretch/>
        </p:blipFill>
        <p:spPr bwMode="auto">
          <a:xfrm>
            <a:off x="7555991" y="1690688"/>
            <a:ext cx="4636009" cy="5167312"/>
          </a:xfrm>
          <a:custGeom>
            <a:avLst/>
            <a:gdLst>
              <a:gd name="connsiteX0" fmla="*/ 0 w 4636009"/>
              <a:gd name="connsiteY0" fmla="*/ 0 h 5167312"/>
              <a:gd name="connsiteX1" fmla="*/ 4636009 w 4636009"/>
              <a:gd name="connsiteY1" fmla="*/ 0 h 5167312"/>
              <a:gd name="connsiteX2" fmla="*/ 4636009 w 4636009"/>
              <a:gd name="connsiteY2" fmla="*/ 5167312 h 5167312"/>
              <a:gd name="connsiteX3" fmla="*/ 276091 w 4636009"/>
              <a:gd name="connsiteY3" fmla="*/ 5167312 h 5167312"/>
              <a:gd name="connsiteX4" fmla="*/ 2669970 w 4636009"/>
              <a:gd name="connsiteY4" fmla="*/ 952 h 5167312"/>
              <a:gd name="connsiteX5" fmla="*/ 0 w 4636009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6009" h="5167312">
                <a:moveTo>
                  <a:pt x="0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970" y="952"/>
                </a:lnTo>
                <a:lnTo>
                  <a:pt x="0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75">
            <a:extLst>
              <a:ext uri="{FF2B5EF4-FFF2-40B4-BE49-F238E27FC236}">
                <a16:creationId xmlns:a16="http://schemas.microsoft.com/office/drawing/2014/main" id="{869A01FF-E930-4B34-9942-5ACABF37FE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03BC74-580D-461D-A1A8-4C4FDC3A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References: The billion dollar mistake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C5EE29-9D2D-4B83-A3D6-428AD136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6588625" cy="4065986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Entworfen</a:t>
            </a:r>
            <a:r>
              <a:rPr lang="en-US" sz="2000" dirty="0">
                <a:solidFill>
                  <a:schemeClr val="bg1"/>
                </a:solidFill>
              </a:rPr>
              <a:t> 1965 </a:t>
            </a:r>
            <a:r>
              <a:rPr lang="en-US" sz="2000" dirty="0" err="1">
                <a:solidFill>
                  <a:schemeClr val="bg1"/>
                </a:solidFill>
              </a:rPr>
              <a:t>für</a:t>
            </a:r>
            <a:r>
              <a:rPr lang="en-US" sz="2000" dirty="0">
                <a:solidFill>
                  <a:schemeClr val="bg1"/>
                </a:solidFill>
              </a:rPr>
              <a:t> AGOL W von Sir C. A. R. Hoare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entschuldigte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2009 </a:t>
            </a:r>
            <a:r>
              <a:rPr lang="en-US" sz="2000" dirty="0" err="1">
                <a:solidFill>
                  <a:schemeClr val="bg1"/>
                </a:solidFill>
              </a:rPr>
              <a:t>dafür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FBB88-4133-4FEC-9DAC-65736E9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</a:t>
            </a:r>
            <a:r>
              <a:rPr lang="en-US" dirty="0" err="1"/>
              <a:t>Werte</a:t>
            </a:r>
            <a:r>
              <a:rPr lang="en-US" dirty="0"/>
              <a:t> in JavaScript/ TypeScript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C4A177F-A302-4413-B270-3D808C89BFB8}"/>
              </a:ext>
            </a:extLst>
          </p:cNvPr>
          <p:cNvSpPr/>
          <p:nvPr/>
        </p:nvSpPr>
        <p:spPr>
          <a:xfrm>
            <a:off x="3943738" y="2500603"/>
            <a:ext cx="4018384" cy="188478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227B9-7F90-4FB9-B16C-5C7E08EABC71}"/>
              </a:ext>
            </a:extLst>
          </p:cNvPr>
          <p:cNvSpPr txBox="1"/>
          <p:nvPr/>
        </p:nvSpPr>
        <p:spPr>
          <a:xfrm>
            <a:off x="5980304" y="2860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77B543-57E7-40E9-8F7E-86CC0A704140}"/>
              </a:ext>
            </a:extLst>
          </p:cNvPr>
          <p:cNvSpPr txBox="1"/>
          <p:nvPr/>
        </p:nvSpPr>
        <p:spPr>
          <a:xfrm>
            <a:off x="4946562" y="29829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D60E8F-B1DB-45D7-BDD7-B51D972089D2}"/>
              </a:ext>
            </a:extLst>
          </p:cNvPr>
          <p:cNvSpPr txBox="1"/>
          <p:nvPr/>
        </p:nvSpPr>
        <p:spPr>
          <a:xfrm>
            <a:off x="6661439" y="3414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AB95B0-F22B-47AF-A238-A523518FD7EB}"/>
              </a:ext>
            </a:extLst>
          </p:cNvPr>
          <p:cNvSpPr txBox="1"/>
          <p:nvPr/>
        </p:nvSpPr>
        <p:spPr>
          <a:xfrm>
            <a:off x="4709157" y="35304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94ACC-43BE-4CB9-9C7B-3D0F36F7E342}"/>
              </a:ext>
            </a:extLst>
          </p:cNvPr>
          <p:cNvSpPr txBox="1"/>
          <p:nvPr/>
        </p:nvSpPr>
        <p:spPr>
          <a:xfrm>
            <a:off x="5379920" y="3783554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undefined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51468A-B1BD-4592-BCB9-DC5B7385FCB3}"/>
              </a:ext>
            </a:extLst>
          </p:cNvPr>
          <p:cNvSpPr txBox="1"/>
          <p:nvPr/>
        </p:nvSpPr>
        <p:spPr>
          <a:xfrm>
            <a:off x="5808622" y="33458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3175C3-B7B0-4927-A41A-7BB62FFF25DD}"/>
              </a:ext>
            </a:extLst>
          </p:cNvPr>
          <p:cNvSpPr txBox="1"/>
          <p:nvPr/>
        </p:nvSpPr>
        <p:spPr>
          <a:xfrm>
            <a:off x="5461518" y="4635253"/>
            <a:ext cx="199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2103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8874F8CE-37C0-4DD8-ACE7-D7A7F296E91A}"/>
              </a:ext>
            </a:extLst>
          </p:cNvPr>
          <p:cNvSpPr/>
          <p:nvPr/>
        </p:nvSpPr>
        <p:spPr>
          <a:xfrm>
            <a:off x="2103943" y="4066207"/>
            <a:ext cx="1278295" cy="55216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DFBB88-4133-4FEC-9DAC-65736E9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Null Checks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C4A177F-A302-4413-B270-3D808C89BFB8}"/>
              </a:ext>
            </a:extLst>
          </p:cNvPr>
          <p:cNvSpPr/>
          <p:nvPr/>
        </p:nvSpPr>
        <p:spPr>
          <a:xfrm>
            <a:off x="3943738" y="2058956"/>
            <a:ext cx="4018384" cy="161108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9227B9-7F90-4FB9-B16C-5C7E08EABC71}"/>
              </a:ext>
            </a:extLst>
          </p:cNvPr>
          <p:cNvSpPr txBox="1"/>
          <p:nvPr/>
        </p:nvSpPr>
        <p:spPr>
          <a:xfrm>
            <a:off x="5980304" y="2418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77B543-57E7-40E9-8F7E-86CC0A704140}"/>
              </a:ext>
            </a:extLst>
          </p:cNvPr>
          <p:cNvSpPr txBox="1"/>
          <p:nvPr/>
        </p:nvSpPr>
        <p:spPr>
          <a:xfrm>
            <a:off x="4946562" y="25413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D60E8F-B1DB-45D7-BDD7-B51D972089D2}"/>
              </a:ext>
            </a:extLst>
          </p:cNvPr>
          <p:cNvSpPr txBox="1"/>
          <p:nvPr/>
        </p:nvSpPr>
        <p:spPr>
          <a:xfrm>
            <a:off x="6661439" y="29725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51468A-B1BD-4592-BCB9-DC5B7385FCB3}"/>
              </a:ext>
            </a:extLst>
          </p:cNvPr>
          <p:cNvSpPr txBox="1"/>
          <p:nvPr/>
        </p:nvSpPr>
        <p:spPr>
          <a:xfrm>
            <a:off x="5808622" y="2904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3175C3-B7B0-4927-A41A-7BB62FFF25DD}"/>
              </a:ext>
            </a:extLst>
          </p:cNvPr>
          <p:cNvSpPr txBox="1"/>
          <p:nvPr/>
        </p:nvSpPr>
        <p:spPr>
          <a:xfrm>
            <a:off x="5484607" y="3750022"/>
            <a:ext cx="199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number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ABBBEC-D5EB-4374-8BA5-1CBF729F9877}"/>
              </a:ext>
            </a:extLst>
          </p:cNvPr>
          <p:cNvSpPr txBox="1"/>
          <p:nvPr/>
        </p:nvSpPr>
        <p:spPr>
          <a:xfrm>
            <a:off x="2476029" y="415762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65ED9FB-03B3-4746-A1B0-56632D6B0B82}"/>
              </a:ext>
            </a:extLst>
          </p:cNvPr>
          <p:cNvSpPr/>
          <p:nvPr/>
        </p:nvSpPr>
        <p:spPr>
          <a:xfrm>
            <a:off x="8066204" y="4342290"/>
            <a:ext cx="1805584" cy="55216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AEAA52-6EE4-4ADD-8183-53FE32218A37}"/>
              </a:ext>
            </a:extLst>
          </p:cNvPr>
          <p:cNvSpPr txBox="1"/>
          <p:nvPr/>
        </p:nvSpPr>
        <p:spPr>
          <a:xfrm>
            <a:off x="8438290" y="4433707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undefined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EF57688-E1D1-4FC5-B38C-21FBA05E80C4}"/>
              </a:ext>
            </a:extLst>
          </p:cNvPr>
          <p:cNvSpPr txBox="1"/>
          <p:nvPr/>
        </p:nvSpPr>
        <p:spPr>
          <a:xfrm>
            <a:off x="8330448" y="4985874"/>
            <a:ext cx="199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undefined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C74E0C-AE81-4921-AC81-0B183D0610C3}"/>
              </a:ext>
            </a:extLst>
          </p:cNvPr>
          <p:cNvSpPr txBox="1"/>
          <p:nvPr/>
        </p:nvSpPr>
        <p:spPr>
          <a:xfrm>
            <a:off x="2561017" y="4816024"/>
            <a:ext cx="199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7680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25AB7-B36C-4224-A461-C033C476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explizit</a:t>
            </a:r>
            <a:r>
              <a:rPr lang="en-US" dirty="0"/>
              <a:t> </a:t>
            </a:r>
            <a:r>
              <a:rPr lang="en-US" dirty="0" err="1"/>
              <a:t>erlauben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6D66B-209A-423B-9AF3-573D4B5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20902"/>
            <a:ext cx="799478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 |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.flightCache.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 =&gt; f.id ===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903CF1-0507-4FFE-9058-7A7E5572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6779"/>
            <a:ext cx="680186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flightId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id="{3A649DB0-72F4-4E5E-9E8A-8970FA7D56F8}"/>
              </a:ext>
            </a:extLst>
          </p:cNvPr>
          <p:cNvSpPr/>
          <p:nvPr/>
        </p:nvSpPr>
        <p:spPr>
          <a:xfrm flipH="1">
            <a:off x="7476931" y="3811269"/>
            <a:ext cx="995265" cy="1115294"/>
          </a:xfrm>
          <a:prstGeom prst="lightningBol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31603-183D-4B24-B72E-60338811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Null Checks </a:t>
            </a:r>
            <a:r>
              <a:rPr lang="en-US" dirty="0" err="1"/>
              <a:t>aktivieren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64EEF6-7017-4320-8779-973D02133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6272"/>
            <a:ext cx="917043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[…]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strictNullChecks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[…]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[…]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8B15B0-D010-4B78-9A82-AE60CE279C2B}"/>
              </a:ext>
            </a:extLst>
          </p:cNvPr>
          <p:cNvSpPr txBox="1"/>
          <p:nvPr/>
        </p:nvSpPr>
        <p:spPr>
          <a:xfrm>
            <a:off x="838200" y="1766596"/>
            <a:ext cx="1534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tsconfig.json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20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67E3-965F-44B3-B553-9E85C99C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72DEA-A629-417C-AA8B-DBC7DA13B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A13AA-4BDC-4C91-9858-2425AFAC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74A3A-5421-40D2-BB90-53A49AEA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Aktivieren</a:t>
            </a:r>
            <a:r>
              <a:rPr lang="en-US" dirty="0"/>
              <a:t> Sie </a:t>
            </a:r>
            <a:r>
              <a:rPr lang="en-US" dirty="0" err="1"/>
              <a:t>strictNullChecks</a:t>
            </a:r>
            <a:r>
              <a:rPr lang="en-US" dirty="0"/>
              <a:t> in </a:t>
            </a:r>
            <a:r>
              <a:rPr lang="en-US" dirty="0" err="1"/>
              <a:t>Ihrer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(</a:t>
            </a:r>
            <a:r>
              <a:rPr lang="en-US" dirty="0" err="1"/>
              <a:t>tsconfig.json</a:t>
            </a:r>
            <a:r>
              <a:rPr lang="en-US" dirty="0"/>
              <a:t>)</a:t>
            </a:r>
          </a:p>
          <a:p>
            <a:r>
              <a:rPr lang="en-US" dirty="0" err="1"/>
              <a:t>Betrachten</a:t>
            </a:r>
            <a:r>
              <a:rPr lang="en-US" dirty="0"/>
              <a:t> Sie die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Kompiler-Fehler</a:t>
            </a:r>
            <a:r>
              <a:rPr lang="en-US" dirty="0"/>
              <a:t> und </a:t>
            </a:r>
            <a:r>
              <a:rPr lang="en-US" dirty="0" err="1"/>
              <a:t>korrigieren</a:t>
            </a:r>
            <a:r>
              <a:rPr lang="en-US" dirty="0"/>
              <a:t> Sie </a:t>
            </a:r>
            <a:r>
              <a:rPr lang="en-US" dirty="0" err="1"/>
              <a:t>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6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Strict Null Checks</vt:lpstr>
      <vt:lpstr>Null References: The billion dollar mistake</vt:lpstr>
      <vt:lpstr>Null-Werte in JavaScript/ TypeScript</vt:lpstr>
      <vt:lpstr>Strict Null Checks</vt:lpstr>
      <vt:lpstr>Null-Werte explizit erlauben</vt:lpstr>
      <vt:lpstr>Strict Null Checks aktivieren</vt:lpstr>
      <vt:lpstr>DEMO</vt:lpstr>
      <vt:lpstr>Übung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 with Angular 2</dc:title>
  <dc:creator>Steyer Manfred</dc:creator>
  <cp:lastModifiedBy>Manfred Steyer</cp:lastModifiedBy>
  <cp:revision>209</cp:revision>
  <dcterms:created xsi:type="dcterms:W3CDTF">2016-06-29T16:57:59Z</dcterms:created>
  <dcterms:modified xsi:type="dcterms:W3CDTF">2017-10-02T17:59:33Z</dcterms:modified>
</cp:coreProperties>
</file>