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74" r:id="rId5"/>
    <p:sldId id="272" r:id="rId6"/>
    <p:sldId id="258" r:id="rId7"/>
    <p:sldId id="275" r:id="rId8"/>
    <p:sldId id="259" r:id="rId9"/>
    <p:sldId id="277" r:id="rId10"/>
    <p:sldId id="260" r:id="rId11"/>
    <p:sldId id="280" r:id="rId12"/>
    <p:sldId id="287" r:id="rId13"/>
    <p:sldId id="263" r:id="rId14"/>
    <p:sldId id="288" r:id="rId15"/>
    <p:sldId id="289" r:id="rId16"/>
    <p:sldId id="290" r:id="rId17"/>
    <p:sldId id="265" r:id="rId18"/>
    <p:sldId id="266" r:id="rId19"/>
    <p:sldId id="264" r:id="rId20"/>
    <p:sldId id="278" r:id="rId21"/>
    <p:sldId id="261" r:id="rId22"/>
    <p:sldId id="286" r:id="rId23"/>
    <p:sldId id="267" r:id="rId24"/>
    <p:sldId id="285" r:id="rId25"/>
    <p:sldId id="282" r:id="rId26"/>
    <p:sldId id="262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44B1-BEF2-0E49-9577-B2FD91F08929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9997-28A8-554D-8259-036D0AEF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things I talk about over the course of this session will fit into one of the following categories: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agree with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really don't know if they're right, but I haven't seen sufficient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believes and I don't buy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is just starting to work toward and are not yet proven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 can justify with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and, like the CV, can't really prove… but I'm right… I swear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I don't have to spend TOO</a:t>
            </a:r>
            <a:r>
              <a:rPr lang="en-US" baseline="0" dirty="0" smtClean="0"/>
              <a:t> much time convincing you of this. The software industry, in collaboration with hackers have already probably don't a pretty good job of that already. But nonetheless, in case some of you are the last hold-out troglodytes who have been living under a rock for so long that the names "Home Depot", "Sony", "Good Will", "PF </a:t>
            </a:r>
            <a:r>
              <a:rPr lang="en-US" baseline="0" dirty="0" err="1" smtClean="0"/>
              <a:t>Changs</a:t>
            </a:r>
            <a:r>
              <a:rPr lang="en-US" baseline="0" dirty="0" smtClean="0"/>
              <a:t>" and ""JP Morgan" either don't mean anything to you, or you don't see how their 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don't actually wear a tin-foil hat, at</a:t>
            </a:r>
            <a:r>
              <a:rPr lang="en-US" baseline="0" dirty="0" smtClean="0"/>
              <a:t> least not in public, but I'm one of those people. I believe things are going to get very, very ugly over the next couple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really why you're here. You're hoping for silver bullets. Well, unfortunately, instead you're going to get a few concrete strategies, a few broad suggestions, and a number of obscure ravings from a guy who has an idea of how this stuff could work, but hasn't yet figured out yet how to convince anyone that he's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r>
              <a:rPr lang="en-US" baseline="0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baseline="0" dirty="0" smtClean="0"/>
              <a:t>nchecked exceptions encourage "happy-path" coding and ignoring important branching logic.</a:t>
            </a:r>
          </a:p>
          <a:p>
            <a:r>
              <a:rPr lang="en-US" baseline="0" dirty="0" smtClean="0"/>
              <a:t>Checked exceptions created exception handling complexity and complexity creates insecurity.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r>
              <a:rPr lang="en-US" baseline="0" dirty="0" smtClean="0"/>
              <a:t>, and even better Eithers encourage the consuming developer to consider the path.</a:t>
            </a:r>
          </a:p>
          <a:p>
            <a:r>
              <a:rPr lang="en-US" baseline="0" dirty="0" smtClean="0"/>
              <a:t>Other than the most cataclysmic and exceptional conditions, you should not throw exceptions.</a:t>
            </a:r>
          </a:p>
          <a:p>
            <a:r>
              <a:rPr lang="en-US" baseline="0" dirty="0" smtClean="0"/>
              <a:t>Libraries can create a challenge, so there is value in creating a seam between your code and the consuming code and convert exceptions—this can add some complexity but it can be worth </a:t>
            </a:r>
            <a:r>
              <a:rPr lang="en-US" baseline="0" smtClean="0"/>
              <a:t>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love of god, let's find a</a:t>
            </a:r>
            <a:r>
              <a:rPr lang="en-US" baseline="0" dirty="0" smtClean="0"/>
              <a:t> better name for this. If we only achieve one thing by the end of this presentation, let's have a nice snappy name for the fact that companies have a tendency, if we're lucky, to do some up-front security analysis, maybe a little threat modeling or risk assessment, then do nothing until the product is about to come out the door and throw a bunch of pen testers or tools at the software they have created and force their development team to quick changes a bunch of stuff at the last second. That's not a security strategy, that's a pathology.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154-0EB5-9545-974C-3EF0760E2B3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for Developing Secure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Patterns in Code (Architecture)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Pattern:</a:t>
            </a:r>
            <a:r>
              <a:rPr lang="en-US" baseline="0" dirty="0" smtClean="0"/>
              <a:t> Mixed Mixed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MCDLT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Application: Context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Pattern:</a:t>
            </a:r>
            <a:r>
              <a:rPr lang="en-US" baseline="0" dirty="0" smtClean="0"/>
              <a:t> Breaking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"Provable"</a:t>
            </a:r>
            <a:r>
              <a:rPr lang="en-US" baseline="0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Controlling Your Destiny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5829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Well… I think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</a:t>
            </a:r>
            <a:r>
              <a:rPr lang="en-US" baseline="0" dirty="0" smtClean="0"/>
              <a:t> Context Seams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Intro ....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2: Organizational Patterns</a:t>
            </a:r>
            <a:r>
              <a:rPr lang="en-US" baseline="0" dirty="0" smtClean="0"/>
              <a:t> 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in People (Organizational)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Anti-pattern: Business Vacuum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Anti-pattern:</a:t>
            </a:r>
            <a:r>
              <a:rPr lang="en-US" baseline="0" dirty="0" smtClean="0"/>
              <a:t> </a:t>
            </a:r>
            <a:r>
              <a:rPr lang="en-US" dirty="0" smtClean="0"/>
              <a:t>Security Sandwich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Sandwich</a:t>
            </a:r>
          </a:p>
          <a:p>
            <a:r>
              <a:rPr lang="en-US" baseline="0" dirty="0" smtClean="0"/>
              <a:t>Open-Faced Security Sandwich</a:t>
            </a:r>
          </a:p>
          <a:p>
            <a:r>
              <a:rPr lang="en-US" baseline="0" dirty="0" smtClean="0"/>
              <a:t>Security Sandwich, Low Carb Version</a:t>
            </a:r>
          </a:p>
        </p:txBody>
      </p:sp>
    </p:spTree>
    <p:extLst>
      <p:ext uri="{BB962C8B-B14F-4D97-AF65-F5344CB8AC3E}">
        <p14:creationId xmlns:p14="http://schemas.microsoft.com/office/powerpoint/2010/main" val="196878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</a:t>
            </a:r>
            <a:r>
              <a:rPr lang="en-US" baseline="0" dirty="0" smtClean="0"/>
              <a:t> SDLC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--- Section 3: Blue Sky</a:t>
            </a:r>
            <a:r>
              <a:rPr lang="en-US" baseline="0" dirty="0" smtClean="0"/>
              <a:t>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Sky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</a:t>
            </a:r>
            <a:r>
              <a:rPr lang="en-US" baseline="0" dirty="0" smtClean="0"/>
              <a:t>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Corporate Logo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Because</a:t>
            </a:r>
            <a:r>
              <a:rPr lang="en-US" baseline="0" dirty="0" smtClean="0"/>
              <a:t> Your Paranoid…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is</a:t>
            </a:r>
            <a:r>
              <a:rPr lang="en-US" baseline="0" dirty="0" smtClean="0"/>
              <a:t>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it (a Little Bit)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1:</a:t>
            </a:r>
            <a:r>
              <a:rPr lang="en-US" baseline="0" dirty="0" smtClean="0"/>
              <a:t> Development Patterns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713</Words>
  <Application>Microsoft Macintosh PowerPoint</Application>
  <PresentationFormat>On-screen Show (4:3)</PresentationFormat>
  <Paragraphs>58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Patterns for Developing Secure Web Applications</vt:lpstr>
      <vt:lpstr>… Intro .... </vt:lpstr>
      <vt:lpstr>Why Application Security Matters</vt:lpstr>
      <vt:lpstr>The Corporate Logo Slide</vt:lpstr>
      <vt:lpstr>Just Because Your Paranoid…</vt:lpstr>
      <vt:lpstr>Why Application Security is Hard</vt:lpstr>
      <vt:lpstr>The Context Slide</vt:lpstr>
      <vt:lpstr>How to Make it (a Little Bit) Easier</vt:lpstr>
      <vt:lpstr>--- Section 1: Development Patterns ---</vt:lpstr>
      <vt:lpstr>Patterns in Code (Architecture)</vt:lpstr>
      <vt:lpstr>Anti Pattern: Mixed Mixed Context</vt:lpstr>
      <vt:lpstr>Pattern: MCDLT Pattern</vt:lpstr>
      <vt:lpstr>Example Application: Context Hell</vt:lpstr>
      <vt:lpstr>Anti Pattern: Breaking the Stack</vt:lpstr>
      <vt:lpstr>Pattern: "Provable" Security</vt:lpstr>
      <vt:lpstr>Example Application: Controlling Your Destiny</vt:lpstr>
      <vt:lpstr>Does it work</vt:lpstr>
      <vt:lpstr>Is it Secure?</vt:lpstr>
      <vt:lpstr>Example Application: Context Seams</vt:lpstr>
      <vt:lpstr>--- Section 2: Organizational Patterns ----</vt:lpstr>
      <vt:lpstr>Patterns in People (Organizational)</vt:lpstr>
      <vt:lpstr>Anti-pattern: Business Vacuum</vt:lpstr>
      <vt:lpstr>Anti-pattern: Security Sandwich</vt:lpstr>
      <vt:lpstr>Pattern: SDLC Integration</vt:lpstr>
      <vt:lpstr>--- Section 3: Blue Sky ---</vt:lpstr>
      <vt:lpstr>Blue Sky …</vt:lpstr>
      <vt:lpstr>HDD Security</vt:lpstr>
      <vt:lpstr>Holistic Monitoring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Developing Secure Web Applications</dc:title>
  <dc:creator>Daniel Somerfield</dc:creator>
  <cp:lastModifiedBy>Daniel Somerfield</cp:lastModifiedBy>
  <cp:revision>32</cp:revision>
  <dcterms:created xsi:type="dcterms:W3CDTF">2015-02-09T01:23:06Z</dcterms:created>
  <dcterms:modified xsi:type="dcterms:W3CDTF">2015-02-13T16:40:38Z</dcterms:modified>
</cp:coreProperties>
</file>