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cdf9bc3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7cdf9bc3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cdf9bc3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cdf9bc3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cdf9bc3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cdf9bc3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7cdf9bc3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7cdf9bc3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cdf9bc3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cdf9bc3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cdf9bc3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cdf9bc3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cdf9bc3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cdf9bc3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cdf9bc3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cdf9bc3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cdf9bc3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cdf9bc3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cdf9bc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cdf9bc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7cdf9bc3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7cdf9bc3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cdf9bc3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cdf9bc3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cdf9bc3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cdf9bc3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cdf9bc3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cdf9bc3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Aluno:  Danielson da Silva Alencar</a:t>
            </a:r>
            <a:endParaRPr b="1" sz="240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600" y="693250"/>
            <a:ext cx="2085465" cy="294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880650" y="1184100"/>
            <a:ext cx="76353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5"/>
                </a:solidFill>
              </a:rPr>
              <a:t>Existem três maneiras de inserir uma folha de estilo: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pt-BR" sz="2400">
                <a:solidFill>
                  <a:schemeClr val="accent5"/>
                </a:solidFill>
              </a:rPr>
              <a:t>Folha de estilo externo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pt-BR" sz="2400">
                <a:solidFill>
                  <a:schemeClr val="accent5"/>
                </a:solidFill>
              </a:rPr>
              <a:t>Folha de estilo interno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pt-BR" sz="2400">
                <a:solidFill>
                  <a:schemeClr val="accent5"/>
                </a:solidFill>
              </a:rPr>
              <a:t>Estilo inline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39" name="Google Shape;139;p22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Como usar?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Folha de Estilo Externo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29684" l="0" r="0" t="31456"/>
          <a:stretch/>
        </p:blipFill>
        <p:spPr>
          <a:xfrm>
            <a:off x="152400" y="1940350"/>
            <a:ext cx="8740501" cy="190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Folha de Estilo Interno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12857" l="0" r="0" t="31456"/>
          <a:stretch/>
        </p:blipFill>
        <p:spPr>
          <a:xfrm>
            <a:off x="152400" y="1740175"/>
            <a:ext cx="8804826" cy="27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Estilos Inline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27283" l="0" r="0" t="30652"/>
          <a:stretch/>
        </p:blipFill>
        <p:spPr>
          <a:xfrm>
            <a:off x="152400" y="1878775"/>
            <a:ext cx="8725626" cy="206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Cores CSS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313900" y="1709725"/>
            <a:ext cx="82791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5"/>
                </a:solidFill>
              </a:rPr>
              <a:t>As cores são especificadas usando nomes de cores predefinidos ou valores RGB, HEX, HSL, RGBA, HSLA.</a:t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 de Fundo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313900" y="1709725"/>
            <a:ext cx="82791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26592" l="0" r="0" t="31601"/>
          <a:stretch/>
        </p:blipFill>
        <p:spPr>
          <a:xfrm>
            <a:off x="178375" y="1751650"/>
            <a:ext cx="8787253" cy="20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 do Texto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13900" y="1709725"/>
            <a:ext cx="82791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32024" l="0" r="0" t="31429"/>
          <a:stretch/>
        </p:blipFill>
        <p:spPr>
          <a:xfrm>
            <a:off x="0" y="1616974"/>
            <a:ext cx="9144001" cy="187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 da borda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313900" y="1709725"/>
            <a:ext cx="82791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32326" l="0" r="0" t="31428"/>
          <a:stretch/>
        </p:blipFill>
        <p:spPr>
          <a:xfrm>
            <a:off x="0" y="1616974"/>
            <a:ext cx="9144001" cy="18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4294967295" type="title"/>
          </p:nvPr>
        </p:nvSpPr>
        <p:spPr>
          <a:xfrm>
            <a:off x="2619150" y="1919100"/>
            <a:ext cx="39057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THE END</a:t>
            </a:r>
            <a:r>
              <a:rPr lang="pt-BR" sz="4800">
                <a:solidFill>
                  <a:schemeClr val="lt1"/>
                </a:solidFill>
              </a:rPr>
              <a:t>!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THANKS!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70925" y="1902425"/>
            <a:ext cx="3617400" cy="23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Introdução CSS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2.Sintaxe CSS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 Como usar e Cores em CSS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83100" y="712150"/>
            <a:ext cx="84729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CSS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O que é CSS?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CSS significa </a:t>
            </a:r>
            <a:r>
              <a:rPr lang="pt-BR" sz="1800">
                <a:solidFill>
                  <a:schemeClr val="accent5"/>
                </a:solidFill>
              </a:rPr>
              <a:t>C </a:t>
            </a:r>
            <a:r>
              <a:rPr lang="pt-BR" sz="1800"/>
              <a:t>ascading </a:t>
            </a:r>
            <a:r>
              <a:rPr lang="pt-BR" sz="1800">
                <a:solidFill>
                  <a:schemeClr val="accent5"/>
                </a:solidFill>
              </a:rPr>
              <a:t>S</a:t>
            </a:r>
            <a:r>
              <a:rPr lang="pt-BR" sz="1800"/>
              <a:t> tyle </a:t>
            </a:r>
            <a:r>
              <a:rPr lang="pt-BR" sz="1800">
                <a:solidFill>
                  <a:schemeClr val="accent5"/>
                </a:solidFill>
              </a:rPr>
              <a:t>S</a:t>
            </a:r>
            <a:r>
              <a:rPr lang="pt-BR" sz="1800"/>
              <a:t> heets </a:t>
            </a:r>
            <a:r>
              <a:rPr lang="pt-BR" sz="1800">
                <a:solidFill>
                  <a:schemeClr val="accent5"/>
                </a:solidFill>
              </a:rPr>
              <a:t>(Folha de Estilo em Cascatas)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CSS descreve como os elementos HTML devem ser exibidos na tela, no papel ou em outras mídias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CSS economiza muito trabalho. Pode controlar o layout de várias páginas da web de uma só vez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Sintaxe CSS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/>
              <a:t>O seletor aponta para o elemento HTML que você deseja estilizar.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/>
              <a:t>O bloco de declaração contém uma ou mais declarações separadas por ponto e vírgula.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/>
              <a:t>Cada declaração inclui um nome de propriedade CSS e um valor, separados por dois pontos.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/>
              <a:t>Uma declaração CSS sempre termina com um ponto-e-vírgula e os blocos de declaração são cercados por chaves.</a:t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91" name="Google Shape;91;p16"/>
          <p:cNvGrpSpPr/>
          <p:nvPr/>
        </p:nvGrpSpPr>
        <p:grpSpPr>
          <a:xfrm>
            <a:off x="6781388" y="639310"/>
            <a:ext cx="2212050" cy="2577826"/>
            <a:chOff x="6803275" y="-1429362"/>
            <a:chExt cx="2212050" cy="2577826"/>
          </a:xfrm>
        </p:grpSpPr>
        <p:pic>
          <p:nvPicPr>
            <p:cNvPr id="92" name="Google Shape;9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-1356530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daço de fita adesiva prendendo uma nota ao slid" id="93" name="Google Shape;93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75" y="-1405306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6"/>
            <p:cNvSpPr txBox="1"/>
            <p:nvPr/>
          </p:nvSpPr>
          <p:spPr>
            <a:xfrm>
              <a:off x="6922075" y="-1106032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Dica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Por que usar CSS?</a:t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just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pt-BR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O CSS é usado para definir estilos para suas páginas da Web, incluindo o design, layout e variações de exibição para diferentes dispositivos e tamanhos de tela. </a:t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463" y="1881813"/>
            <a:ext cx="54197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/>
              <a:t>Exemplo: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24118" l="0" r="71522" t="31733"/>
          <a:stretch/>
        </p:blipFill>
        <p:spPr>
          <a:xfrm>
            <a:off x="538275" y="1302125"/>
            <a:ext cx="3424524" cy="29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21224" l="56491" r="9287" t="32016"/>
          <a:stretch/>
        </p:blipFill>
        <p:spPr>
          <a:xfrm>
            <a:off x="4711975" y="1333925"/>
            <a:ext cx="3802326" cy="29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52300" y="638600"/>
            <a:ext cx="40377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5"/>
                </a:solidFill>
              </a:rPr>
              <a:t>O seletor de id usa o atributo id de um elemento HTML para selecionar um elemento específico.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5"/>
                </a:solidFill>
              </a:rPr>
              <a:t>O id de um elemento deve ser único dentro de uma página, então o seletor de id é usado para selecionar um elemento único!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5"/>
                </a:solidFill>
              </a:rPr>
              <a:t>Para selecionar um elemento com um id específico, escreva um caractere hash (#), seguido pelo id do elemento.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5"/>
                </a:solidFill>
              </a:rPr>
              <a:t>A regra de estilo abaixo será aplicada ao elemento HTML com id = "para1":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08" name="Google Shape;108;p18"/>
          <p:cNvSpPr txBox="1"/>
          <p:nvPr/>
        </p:nvSpPr>
        <p:spPr>
          <a:xfrm>
            <a:off x="880650" y="246400"/>
            <a:ext cx="3280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Selector ID</a:t>
            </a:r>
            <a:endParaRPr sz="3000"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22436" l="0" r="63075" t="30219"/>
          <a:stretch/>
        </p:blipFill>
        <p:spPr>
          <a:xfrm>
            <a:off x="4459400" y="385000"/>
            <a:ext cx="3280200" cy="2364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16356" l="50409" r="18098" t="32718"/>
          <a:stretch/>
        </p:blipFill>
        <p:spPr>
          <a:xfrm>
            <a:off x="5742249" y="2332375"/>
            <a:ext cx="2866175" cy="26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52300" y="638600"/>
            <a:ext cx="40377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O seletor de classes seleciona elementos com um atributo de classe específico.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Para selecionar elementos com uma classe específica, escreva um caractere de ponto (.), Seguido do nome da classe.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No exemplo abaixo, todos os elementos HTML com class = "center" serão vermelhos e alinhados ao centro: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16" name="Google Shape;116;p19"/>
          <p:cNvSpPr txBox="1"/>
          <p:nvPr/>
        </p:nvSpPr>
        <p:spPr>
          <a:xfrm>
            <a:off x="880650" y="246400"/>
            <a:ext cx="40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 seletor de classe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23474" l="0" r="63523" t="32459"/>
          <a:stretch/>
        </p:blipFill>
        <p:spPr>
          <a:xfrm>
            <a:off x="4653450" y="470900"/>
            <a:ext cx="3523798" cy="239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26604" l="54245" r="5166" t="31460"/>
          <a:stretch/>
        </p:blipFill>
        <p:spPr>
          <a:xfrm>
            <a:off x="5312900" y="2633350"/>
            <a:ext cx="3711326" cy="21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52300" y="985950"/>
            <a:ext cx="40377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Se você tiver elementos com as mesmas definições de estilo, será melhor agrupar os seletores para minimizar o código.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Para agrupar seletores, separe cada seletor com uma vírgula.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No exemplo ao lado, agrupamos os seletores do código: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24" name="Google Shape;124;p20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Seletores de agrupamento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22270" l="18120" r="61907" t="30162"/>
          <a:stretch/>
        </p:blipFill>
        <p:spPr>
          <a:xfrm>
            <a:off x="4484175" y="1625875"/>
            <a:ext cx="2001149" cy="26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38145" l="17851" r="64970" t="47301"/>
          <a:stretch/>
        </p:blipFill>
        <p:spPr>
          <a:xfrm>
            <a:off x="6556300" y="2232850"/>
            <a:ext cx="2479351" cy="1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44700" y="1432525"/>
            <a:ext cx="40377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5"/>
                </a:solidFill>
              </a:rPr>
              <a:t>Os comentários são usados ​​para explicar o código.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5"/>
                </a:solidFill>
              </a:rPr>
              <a:t>Comentários são ignorados pelos navegadores.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5"/>
                </a:solidFill>
              </a:rPr>
              <a:t>Um comentário CSS começa com /* e termina com */. Comentários também podem abranger várias linhas: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32" name="Google Shape;132;p21"/>
          <p:cNvSpPr txBox="1"/>
          <p:nvPr/>
        </p:nvSpPr>
        <p:spPr>
          <a:xfrm>
            <a:off x="880650" y="246400"/>
            <a:ext cx="51252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Comentários CSS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28645" l="16969" r="55042" t="38779"/>
          <a:stretch/>
        </p:blipFill>
        <p:spPr>
          <a:xfrm>
            <a:off x="4927900" y="1687475"/>
            <a:ext cx="3649727" cy="23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