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8" r:id="rId4"/>
    <p:sldId id="259" r:id="rId5"/>
    <p:sldId id="261" r:id="rId6"/>
    <p:sldId id="262" r:id="rId7"/>
    <p:sldId id="276" r:id="rId8"/>
    <p:sldId id="277" r:id="rId9"/>
    <p:sldId id="263" r:id="rId10"/>
    <p:sldId id="278" r:id="rId11"/>
    <p:sldId id="266" r:id="rId12"/>
    <p:sldId id="267" r:id="rId13"/>
    <p:sldId id="268" r:id="rId14"/>
    <p:sldId id="275" r:id="rId15"/>
    <p:sldId id="269" r:id="rId16"/>
    <p:sldId id="270" r:id="rId17"/>
    <p:sldId id="272" r:id="rId18"/>
    <p:sldId id="273" r:id="rId19"/>
    <p:sldId id="27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09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34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0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38AD-BD45-41CA-B766-EAA19D31656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31CFD8-3AEB-4E31-91A6-5EDCF75D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dot.gov/explore-topics-and-geography/topics/airline-time-performance-and-causes-flight-dela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44DA-03F8-47F3-A3C0-F662E1EEE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88165"/>
            <a:ext cx="8915399" cy="2262781"/>
          </a:xfrm>
        </p:spPr>
        <p:txBody>
          <a:bodyPr/>
          <a:lstStyle/>
          <a:p>
            <a:r>
              <a:rPr lang="en-US" dirty="0"/>
              <a:t>Airport Flight Delays (2010-2018)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6160-A624-4D00-A948-6AB74042B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Robert Danielson, Sruthi Rajeswari, Sean Evans</a:t>
            </a:r>
            <a:r>
              <a:rPr lang="en-US"/>
              <a:t>, Adrian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3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8887F-B842-E74D-B2CF-6B4E64F2DC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12" y="1995106"/>
            <a:ext cx="10309552" cy="459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909F8-F2E6-784F-8038-ED31A635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12" y="602323"/>
            <a:ext cx="10309552" cy="1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BDC1-ECA3-4119-8689-E69934CC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major flight delay causes?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6EB18-60E4-4B6B-A7FB-2E454029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1" y="3429000"/>
            <a:ext cx="5994708" cy="332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1DD48-869B-4C02-A065-44E246823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1" y="1361500"/>
            <a:ext cx="9014631" cy="19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B7C1-1008-47AF-B82C-E9FF8F46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Have airline conditions improved?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5044E-8F32-4BE0-A626-97536018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46" y="1264555"/>
            <a:ext cx="9384643" cy="54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F259-EFFE-4A35-A926-DDC382D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air carrier arrives on time the most often?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98C51-8AAD-6F46-AC38-B7904AF0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3" y="2043443"/>
            <a:ext cx="9505519" cy="44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CEC7-A7A1-438C-941C-491E4A87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airport has the most delays?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CD8A89-3C52-4E6B-A405-7966E8DD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7" y="1744394"/>
            <a:ext cx="11247376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4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44A8-5FE8-4196-9664-D284B544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airport has the most delays?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62ADF53-522A-43BB-BE69-85D497C8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40" y="1456090"/>
            <a:ext cx="7586920" cy="50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0FF5-1B8A-4474-9226-57CB45E1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177"/>
          </a:xfrm>
        </p:spPr>
        <p:txBody>
          <a:bodyPr>
            <a:normAutofit/>
          </a:bodyPr>
          <a:lstStyle/>
          <a:p>
            <a:r>
              <a:rPr lang="en-US" sz="3200" dirty="0"/>
              <a:t>What month of the year has the most delays?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E5EF61-49F4-44CB-8587-E3D9E0D8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49287"/>
            <a:ext cx="9238004" cy="47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2A11-FB48-4F81-8BC0-1768AC9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could be done to improve this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18C1-9742-4719-BB53-A0073010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data that specifies NAS breakdown</a:t>
            </a:r>
          </a:p>
          <a:p>
            <a:r>
              <a:rPr lang="en-US" dirty="0"/>
              <a:t>Record busiest hours of the day </a:t>
            </a:r>
          </a:p>
          <a:p>
            <a:r>
              <a:rPr lang="en-US" dirty="0"/>
              <a:t>More advanced graphs</a:t>
            </a:r>
          </a:p>
          <a:p>
            <a:r>
              <a:rPr lang="en-US" dirty="0"/>
              <a:t>Graph flight courses from ATL airport to other airports</a:t>
            </a:r>
          </a:p>
          <a:p>
            <a:r>
              <a:rPr lang="en-US" dirty="0"/>
              <a:t>Look into variables that make ATL the busiest airport</a:t>
            </a:r>
          </a:p>
          <a:p>
            <a:r>
              <a:rPr lang="en-US" dirty="0"/>
              <a:t>Obtain labor statistics on air traffic 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BA25-9638-45BB-B9DB-8C84918D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/>
              <a:t>Advanced Graph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03A15-54E0-4CF1-BC6E-A7CECF83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52" y="1292189"/>
            <a:ext cx="10014643" cy="5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8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A61-55C6-408A-8B64-A753A3E1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C59A-0E28-4A7C-A4B7-F6A9DC63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646" y="1696279"/>
            <a:ext cx="9312965" cy="3777622"/>
          </a:xfrm>
        </p:spPr>
        <p:txBody>
          <a:bodyPr/>
          <a:lstStyle/>
          <a:p>
            <a:r>
              <a:rPr lang="en-US" dirty="0"/>
              <a:t>Most Delays = National Aviation System Delays &amp; General Late Arrivals</a:t>
            </a:r>
          </a:p>
          <a:p>
            <a:r>
              <a:rPr lang="en-US" dirty="0"/>
              <a:t>Maximum Delays Year = 2010             Minimum Delay Year = 2016</a:t>
            </a:r>
          </a:p>
          <a:p>
            <a:r>
              <a:rPr lang="en-US" dirty="0"/>
              <a:t>June &amp; July = Most Delays                  Oct, Nov, Dec = Least Delays</a:t>
            </a:r>
          </a:p>
          <a:p>
            <a:r>
              <a:rPr lang="en-US" dirty="0"/>
              <a:t>Most Reliable Carrier = Alaska, Delta</a:t>
            </a:r>
          </a:p>
          <a:p>
            <a:r>
              <a:rPr lang="en-US" dirty="0"/>
              <a:t>Scatterplot Outlines How Busy ATL Airport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AED-B92B-4929-8D58-87DE1468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2179-6D92-4A79-8841-3337C0C0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Seaborn</a:t>
            </a:r>
          </a:p>
          <a:p>
            <a:r>
              <a:rPr lang="en-US" dirty="0"/>
              <a:t>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7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0F05-902F-47D7-BE65-F23113774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1245" y="927834"/>
            <a:ext cx="8915399" cy="226278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5122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BC2D-6881-4D75-843A-FA3294C3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Airports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5FD5-282F-4AE5-BF7C-69F12CD6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Atlanta Hartsfield Jackson Airport </a:t>
            </a:r>
          </a:p>
          <a:p>
            <a:pPr>
              <a:buSzPct val="100000"/>
            </a:pPr>
            <a:r>
              <a:rPr lang="en-US" dirty="0"/>
              <a:t>Chicago O’Hare International Airport</a:t>
            </a:r>
          </a:p>
          <a:p>
            <a:pPr>
              <a:buSzPct val="100000"/>
            </a:pPr>
            <a:r>
              <a:rPr lang="en-US" dirty="0"/>
              <a:t>John F. Kennedy International Airport </a:t>
            </a:r>
          </a:p>
          <a:p>
            <a:pPr>
              <a:buSzPct val="100000"/>
            </a:pPr>
            <a:r>
              <a:rPr lang="en-US" dirty="0"/>
              <a:t>Los Angeles International Airport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3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C9FB-1A3F-40F3-8AFF-546700E6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are delay categories split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43EF-6237-45D0-B501-E225148C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0017"/>
            <a:ext cx="8915400" cy="46038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Air Carrier:</a:t>
            </a:r>
            <a:r>
              <a:rPr lang="en-US" dirty="0"/>
              <a:t> The cause of the cancellation or delay was due to circumstances within the airline's control (e.g. maintenance or crew problems, aircraft cleaning, baggage loading, fueling, etc.).</a:t>
            </a:r>
          </a:p>
          <a:p>
            <a:r>
              <a:rPr lang="en-US" b="1" dirty="0"/>
              <a:t>Extreme Weather:</a:t>
            </a:r>
            <a:r>
              <a:rPr lang="en-US" dirty="0"/>
              <a:t> Significant meteorological conditions (actual or forecasted) that, in the judgment of the carrier, delays or prevents the operation of a flight such as tornado, blizzard or hurricane.</a:t>
            </a:r>
          </a:p>
          <a:p>
            <a:r>
              <a:rPr lang="en-US" b="1" dirty="0"/>
              <a:t>National Aviation System (NAS):</a:t>
            </a:r>
            <a:r>
              <a:rPr lang="en-US" dirty="0"/>
              <a:t> Delays and cancellations attributable to the national aviation system that refer to a broad set of conditions, such as non-extreme weather conditions, airport operations, heavy traffic volume, and air traffic control.</a:t>
            </a:r>
          </a:p>
          <a:p>
            <a:r>
              <a:rPr lang="en-US" b="1" dirty="0"/>
              <a:t>Late-arriving aircraft:</a:t>
            </a:r>
            <a:r>
              <a:rPr lang="en-US" dirty="0"/>
              <a:t> A previous flight with same aircraft arrived late, causing the present flight to depart late.</a:t>
            </a:r>
          </a:p>
          <a:p>
            <a:r>
              <a:rPr lang="en-US" b="1" dirty="0"/>
              <a:t>Security:</a:t>
            </a:r>
            <a:r>
              <a:rPr lang="en-US" dirty="0"/>
              <a:t> Delays or cancellations caused by evacuation of a terminal or concourse, re-boarding of aircraft because of security breach, inoperative screening equipment and/or long lines in excess of 29 minutes at screening areas.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https://www.bts.dot.gov/explore-topics-and-geography/topics/airline-time-performance-and-causes-flight-delays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B4B-1880-48B4-AD22-9F9B99D1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Five Basic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D1F7-F883-4853-B238-3454D996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major cause of flight delays?</a:t>
            </a:r>
          </a:p>
          <a:p>
            <a:r>
              <a:rPr lang="en-US" dirty="0"/>
              <a:t>Over the last decade, have airline issues improved?</a:t>
            </a:r>
          </a:p>
          <a:p>
            <a:r>
              <a:rPr lang="en-US" dirty="0"/>
              <a:t>Which airline carrier arrives on time the most often?</a:t>
            </a:r>
          </a:p>
          <a:p>
            <a:r>
              <a:rPr lang="en-US" dirty="0"/>
              <a:t>Which airport has the most delays?</a:t>
            </a:r>
          </a:p>
          <a:p>
            <a:r>
              <a:rPr lang="en-US" dirty="0"/>
              <a:t>What month of the year has the most delays?</a:t>
            </a:r>
          </a:p>
        </p:txBody>
      </p:sp>
    </p:spTree>
    <p:extLst>
      <p:ext uri="{BB962C8B-B14F-4D97-AF65-F5344CB8AC3E}">
        <p14:creationId xmlns:p14="http://schemas.microsoft.com/office/powerpoint/2010/main" val="57195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8C05-ADFA-4CDE-9A67-125DB463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CE7F2-F980-0F40-84AF-726C0276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800932"/>
            <a:ext cx="10546080" cy="19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4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F301-FCC9-4F30-AFDC-EAA23D71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70FB8-9AA8-104A-A6F5-1550292A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0" y="1359715"/>
            <a:ext cx="11582319" cy="39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0F4-8A60-423A-A73D-45414EC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Refactoring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FA3CC5-A2DD-4C90-8EE8-BCB9CBC2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4" y="1638124"/>
            <a:ext cx="10552112" cy="43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F611-95AF-4CBA-9487-BE674480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Potential Problems?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3B157-ED01-FD4F-98DA-50925842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3" y="2604793"/>
            <a:ext cx="10265615" cy="433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8D240-6646-C245-8CC1-4FC331DB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4" y="1264554"/>
            <a:ext cx="10265615" cy="11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499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263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Airport Flight Delays (2010-2018)</vt:lpstr>
      <vt:lpstr>Libraries Used</vt:lpstr>
      <vt:lpstr>Airports</vt:lpstr>
      <vt:lpstr>How are delay categories split up?</vt:lpstr>
      <vt:lpstr>Five Basic Questions</vt:lpstr>
      <vt:lpstr>Data Cleaning</vt:lpstr>
      <vt:lpstr>Code Refactoring</vt:lpstr>
      <vt:lpstr>Code Refactoring</vt:lpstr>
      <vt:lpstr>Potential Problems?</vt:lpstr>
      <vt:lpstr>PowerPoint Presentation</vt:lpstr>
      <vt:lpstr>What are the major flight delay causes?</vt:lpstr>
      <vt:lpstr>Have airline conditions improved?</vt:lpstr>
      <vt:lpstr>What air carrier arrives on time the most often?</vt:lpstr>
      <vt:lpstr>Which airport has the most delays?</vt:lpstr>
      <vt:lpstr>Which airport has the most delays?</vt:lpstr>
      <vt:lpstr>What month of the year has the most delays?</vt:lpstr>
      <vt:lpstr>What could be done to improve this presentation?</vt:lpstr>
      <vt:lpstr>Advanced Graph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Flight Delays (2010-2018)</dc:title>
  <dc:creator>Robert Danielson</dc:creator>
  <cp:lastModifiedBy>Robert Danielson</cp:lastModifiedBy>
  <cp:revision>66</cp:revision>
  <dcterms:created xsi:type="dcterms:W3CDTF">2019-04-11T21:38:32Z</dcterms:created>
  <dcterms:modified xsi:type="dcterms:W3CDTF">2019-04-13T13:47:03Z</dcterms:modified>
</cp:coreProperties>
</file>