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3" r:id="rId6"/>
    <p:sldId id="264" r:id="rId7"/>
    <p:sldId id="266" r:id="rId8"/>
    <p:sldId id="265" r:id="rId9"/>
    <p:sldId id="267"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6" autoAdjust="0"/>
  </p:normalViewPr>
  <p:slideViewPr>
    <p:cSldViewPr>
      <p:cViewPr varScale="1">
        <p:scale>
          <a:sx n="65" d="100"/>
          <a:sy n="65" d="100"/>
        </p:scale>
        <p:origin x="-131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FE742DC-7944-4BD3-8951-F4183D6FF01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02BB8-CFA6-4F06-B9F6-D256C5EF4C6C}"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FFE742DC-7944-4BD3-8951-F4183D6FF01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FFE742DC-7944-4BD3-8951-F4183D6FF01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FFE742DC-7944-4BD3-8951-F4183D6FF01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FE742DC-7944-4BD3-8951-F4183D6FF01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02BB8-CFA6-4F06-B9F6-D256C5EF4C6C}"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FFE742DC-7944-4BD3-8951-F4183D6FF01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FFE742DC-7944-4BD3-8951-F4183D6FF019}"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02BB8-CFA6-4F06-B9F6-D256C5EF4C6C}"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FE742DC-7944-4BD3-8951-F4183D6FF019}"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742DC-7944-4BD3-8951-F4183D6FF019}"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FE742DC-7944-4BD3-8951-F4183D6FF01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02BB8-CFA6-4F06-B9F6-D256C5EF4C6C}"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FE742DC-7944-4BD3-8951-F4183D6FF01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02BB8-CFA6-4F06-B9F6-D256C5EF4C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FE742DC-7944-4BD3-8951-F4183D6FF019}" type="datetimeFigureOut">
              <a:rPr lang="en-US" smtClean="0"/>
              <a:t>12/2/2018</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1F02BB8-CFA6-4F06-B9F6-D256C5EF4C6C}"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sz="7200" dirty="0" smtClean="0"/>
              <a:t>O zi din viața mea!</a:t>
            </a:r>
            <a:endParaRPr lang="en-US" sz="7200" dirty="0"/>
          </a:p>
        </p:txBody>
      </p:sp>
      <p:sp>
        <p:nvSpPr>
          <p:cNvPr id="3" name="Подзаголовок 2"/>
          <p:cNvSpPr>
            <a:spLocks noGrp="1"/>
          </p:cNvSpPr>
          <p:nvPr>
            <p:ph type="subTitle" idx="1"/>
          </p:nvPr>
        </p:nvSpPr>
        <p:spPr>
          <a:xfrm>
            <a:off x="5004048" y="4724400"/>
            <a:ext cx="2615952" cy="990600"/>
          </a:xfrm>
        </p:spPr>
        <p:txBody>
          <a:bodyPr>
            <a:normAutofit lnSpcReduction="10000"/>
          </a:bodyPr>
          <a:lstStyle/>
          <a:p>
            <a:r>
              <a:rPr lang="ro-RO" dirty="0" err="1" smtClean="0"/>
              <a:t>Spataru</a:t>
            </a:r>
            <a:r>
              <a:rPr lang="ro-RO" dirty="0" smtClean="0"/>
              <a:t> Daniel</a:t>
            </a:r>
          </a:p>
          <a:p>
            <a:r>
              <a:rPr lang="ro-RO" dirty="0" smtClean="0"/>
              <a:t>Clasa a 12-a „B”</a:t>
            </a:r>
            <a:endParaRPr lang="en-US" dirty="0"/>
          </a:p>
        </p:txBody>
      </p:sp>
    </p:spTree>
    <p:extLst>
      <p:ext uri="{BB962C8B-B14F-4D97-AF65-F5344CB8AC3E}">
        <p14:creationId xmlns:p14="http://schemas.microsoft.com/office/powerpoint/2010/main" val="2664402488"/>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Concluzii</a:t>
            </a:r>
            <a:endParaRPr lang="en-US" dirty="0"/>
          </a:p>
        </p:txBody>
      </p:sp>
      <p:sp>
        <p:nvSpPr>
          <p:cNvPr id="3" name="Объект 2"/>
          <p:cNvSpPr>
            <a:spLocks noGrp="1"/>
          </p:cNvSpPr>
          <p:nvPr>
            <p:ph idx="1"/>
          </p:nvPr>
        </p:nvSpPr>
        <p:spPr/>
        <p:txBody>
          <a:bodyPr/>
          <a:lstStyle/>
          <a:p>
            <a:pPr marL="0" indent="0">
              <a:buNone/>
            </a:pPr>
            <a:r>
              <a:rPr lang="ro-RO" dirty="0" smtClean="0"/>
              <a:t>Un asemenea clip poate fi un început pentru persoanele care își încearcă cariera în mediul online (</a:t>
            </a:r>
            <a:r>
              <a:rPr lang="ro-RO" dirty="0" err="1" smtClean="0"/>
              <a:t>vloggeri</a:t>
            </a:r>
            <a:r>
              <a:rPr lang="ro-RO" dirty="0" smtClean="0"/>
              <a:t>, </a:t>
            </a:r>
            <a:r>
              <a:rPr lang="ro-RO" dirty="0" err="1" smtClean="0"/>
              <a:t>influenceri</a:t>
            </a:r>
            <a:r>
              <a:rPr lang="ro-RO" dirty="0" smtClean="0"/>
              <a:t>, etc.) sau pentru persoanele publice care doresc să își înștiințeze fanii despre cum a decurs ziua acestora. Este și un exercițiu pentru fiecare dintre noi de a utiliza tehnologiile informaționale într-un scop creativ, iar în baza rezultatului, putem trage concluzii despre cum ne ocupăm timpul. Nu am inclus fiecare moment al zilei de azi, dar am înțeles că la sfârșitul fiecărei zile am ceva de povestit altora, și ceva de învățat pentru mine.</a:t>
            </a:r>
            <a:endParaRPr lang="en-US" dirty="0"/>
          </a:p>
        </p:txBody>
      </p:sp>
    </p:spTree>
    <p:extLst>
      <p:ext uri="{BB962C8B-B14F-4D97-AF65-F5344CB8AC3E}">
        <p14:creationId xmlns:p14="http://schemas.microsoft.com/office/powerpoint/2010/main" val="1810360467"/>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755576" y="2636912"/>
            <a:ext cx="7704856" cy="1440160"/>
          </a:xfrm>
        </p:spPr>
        <p:txBody>
          <a:bodyPr>
            <a:normAutofit/>
          </a:bodyPr>
          <a:lstStyle/>
          <a:p>
            <a:pPr algn="ctr"/>
            <a:r>
              <a:rPr lang="ro-RO" sz="4400" dirty="0" smtClean="0"/>
              <a:t>Mulțumesc pentru atenție! </a:t>
            </a:r>
            <a:endParaRPr lang="en-US" sz="4400" dirty="0"/>
          </a:p>
        </p:txBody>
      </p:sp>
    </p:spTree>
    <p:extLst>
      <p:ext uri="{BB962C8B-B14F-4D97-AF65-F5344CB8AC3E}">
        <p14:creationId xmlns:p14="http://schemas.microsoft.com/office/powerpoint/2010/main" val="1796159726"/>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Scopul proiectului</a:t>
            </a:r>
            <a:endParaRPr lang="en-US" dirty="0"/>
          </a:p>
        </p:txBody>
      </p:sp>
      <p:sp>
        <p:nvSpPr>
          <p:cNvPr id="3" name="Объект 2"/>
          <p:cNvSpPr>
            <a:spLocks noGrp="1"/>
          </p:cNvSpPr>
          <p:nvPr>
            <p:ph idx="1"/>
          </p:nvPr>
        </p:nvSpPr>
        <p:spPr/>
        <p:txBody>
          <a:bodyPr/>
          <a:lstStyle/>
          <a:p>
            <a:r>
              <a:rPr lang="ro-RO" dirty="0" smtClean="0"/>
              <a:t>Prezentarea rezumatului unei zilei a unui elev;</a:t>
            </a:r>
          </a:p>
          <a:p>
            <a:r>
              <a:rPr lang="ro-RO" dirty="0" smtClean="0"/>
              <a:t>Utilizarea tehnologiilor informaționale pentru a crea și a edita un scurtmetraj.</a:t>
            </a:r>
            <a:endParaRPr lang="en-US" dirty="0"/>
          </a:p>
        </p:txBody>
      </p:sp>
    </p:spTree>
    <p:extLst>
      <p:ext uri="{BB962C8B-B14F-4D97-AF65-F5344CB8AC3E}">
        <p14:creationId xmlns:p14="http://schemas.microsoft.com/office/powerpoint/2010/main" val="2543532807"/>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Pregătirile</a:t>
            </a:r>
            <a:endParaRPr lang="en-US" dirty="0"/>
          </a:p>
        </p:txBody>
      </p:sp>
      <p:sp>
        <p:nvSpPr>
          <p:cNvPr id="3" name="Объект 2"/>
          <p:cNvSpPr>
            <a:spLocks noGrp="1"/>
          </p:cNvSpPr>
          <p:nvPr>
            <p:ph idx="1"/>
          </p:nvPr>
        </p:nvSpPr>
        <p:spPr/>
        <p:txBody>
          <a:bodyPr/>
          <a:lstStyle/>
          <a:p>
            <a:r>
              <a:rPr lang="ro-RO" dirty="0" smtClean="0"/>
              <a:t>Știind deja activitățile pentru ziua în care voi filma, am stabilit momentele pe care le voi evidenția în filmuleț;</a:t>
            </a:r>
          </a:p>
          <a:p>
            <a:r>
              <a:rPr lang="ro-RO" dirty="0" smtClean="0"/>
              <a:t>Am ales dintr-o serie de aplicații, mai mult sau mai puțin automatizate, programul cu care voi edita clipul;</a:t>
            </a:r>
          </a:p>
          <a:p>
            <a:r>
              <a:rPr lang="ro-RO" dirty="0" smtClean="0"/>
              <a:t>Mi-am încărcat bateria telefonului pentru a putea filma chiar de dimineață.</a:t>
            </a:r>
          </a:p>
        </p:txBody>
      </p:sp>
    </p:spTree>
    <p:extLst>
      <p:ext uri="{BB962C8B-B14F-4D97-AF65-F5344CB8AC3E}">
        <p14:creationId xmlns:p14="http://schemas.microsoft.com/office/powerpoint/2010/main" val="8925650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Ce aplicație am folosit</a:t>
            </a:r>
            <a:endParaRPr lang="en-US" dirty="0"/>
          </a:p>
        </p:txBody>
      </p:sp>
      <p:sp>
        <p:nvSpPr>
          <p:cNvPr id="3" name="Объект 2"/>
          <p:cNvSpPr>
            <a:spLocks noGrp="1"/>
          </p:cNvSpPr>
          <p:nvPr>
            <p:ph idx="1"/>
          </p:nvPr>
        </p:nvSpPr>
        <p:spPr>
          <a:xfrm>
            <a:off x="762000" y="404664"/>
            <a:ext cx="7543800" cy="4896544"/>
          </a:xfrm>
        </p:spPr>
        <p:txBody>
          <a:bodyPr>
            <a:normAutofit fontScale="92500"/>
          </a:bodyPr>
          <a:lstStyle/>
          <a:p>
            <a:pPr marL="0" indent="0">
              <a:buNone/>
            </a:pPr>
            <a:r>
              <a:rPr lang="ro-RO" dirty="0" smtClean="0"/>
              <a:t>Pentru acest clip am folosit aplicația Adobe Premiere Pro CC 2018. Cunoaștem deja funcționalitatea tuturor programelor de la Adobe, iar Premiere Pro nu face o excepție. Aplicația are o mulțime de efecte, tranziții, posibilități de corectare a culorilor etc. În cadrul acestui clip nu am avut nevoie de efecte cinematice (</a:t>
            </a:r>
            <a:r>
              <a:rPr lang="ro-RO" dirty="0" err="1" smtClean="0"/>
              <a:t>After</a:t>
            </a:r>
            <a:r>
              <a:rPr lang="ro-RO" dirty="0" smtClean="0"/>
              <a:t> </a:t>
            </a:r>
            <a:r>
              <a:rPr lang="ro-RO" dirty="0" err="1" smtClean="0"/>
              <a:t>Effects</a:t>
            </a:r>
            <a:r>
              <a:rPr lang="ro-RO" dirty="0" smtClean="0"/>
              <a:t> se descurcă mai bine la acest capitol), ceea ce am folosit a fost lipirea mai multor secvențe video, tranziția dintre acestea, adăugarea unei melodii de fundal și a unor secvențe de text. Cu un calculator, nu neapărat din ultima generație, aplicația s-a descurcat foarte rapid și la îndeplinirea task-urilor, și la exportarea fișierului gata. Interfața programului este foarte intuitivă și nu necesită vizualizarea unor instrucțiuni suplimentare pe internet, singura limită fiind imaginația noastră.</a:t>
            </a:r>
            <a:endParaRPr lang="en-US" dirty="0"/>
          </a:p>
        </p:txBody>
      </p:sp>
    </p:spTree>
    <p:extLst>
      <p:ext uri="{BB962C8B-B14F-4D97-AF65-F5344CB8AC3E}">
        <p14:creationId xmlns:p14="http://schemas.microsoft.com/office/powerpoint/2010/main" val="383657535"/>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Cum funcționează?</a:t>
            </a:r>
            <a:endParaRPr lang="en-US"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836712"/>
            <a:ext cx="7592763" cy="4270930"/>
          </a:xfrm>
        </p:spPr>
      </p:pic>
    </p:spTree>
    <p:extLst>
      <p:ext uri="{BB962C8B-B14F-4D97-AF65-F5344CB8AC3E}">
        <p14:creationId xmlns:p14="http://schemas.microsoft.com/office/powerpoint/2010/main" val="970967531"/>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348880"/>
            <a:ext cx="8892480" cy="2872484"/>
          </a:xfrm>
        </p:spPr>
      </p:pic>
    </p:spTree>
    <p:extLst>
      <p:ext uri="{BB962C8B-B14F-4D97-AF65-F5344CB8AC3E}">
        <p14:creationId xmlns:p14="http://schemas.microsoft.com/office/powerpoint/2010/main" val="747451230"/>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2050" name="Picture 2" descr="D:\OneDrive\Pictures\Снимки экрана\2018-12-02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20888"/>
            <a:ext cx="8820472" cy="275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085130"/>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008" y="3494531"/>
            <a:ext cx="4172533" cy="2495899"/>
          </a:xfrm>
        </p:spPr>
      </p:pic>
      <p:pic>
        <p:nvPicPr>
          <p:cNvPr id="1026" name="Picture 2" descr="D:\OneDrive\Pictures\Снимки экрана\2018-12-02 (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01008"/>
            <a:ext cx="3888432" cy="25099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OneDrive\Pictures\Снимки экрана\2018-12-02 (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47" y="836712"/>
            <a:ext cx="37052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eDrive\Pictures\Снимки экрана\2018-12-02 (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680901"/>
            <a:ext cx="3548799"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7987"/>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3074" name="Picture 2" descr="D:\OneDrive\Pictures\Снимки экрана\2018-12-02 (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221" y="1268760"/>
            <a:ext cx="6040438" cy="19431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3075" name="Picture 3" descr="D:\OneDrive\Pictures\Снимки экрана\2018-12-02 (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62277"/>
            <a:ext cx="8557840" cy="248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34794"/>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172</TotalTime>
  <Words>347</Words>
  <Application>Microsoft Office PowerPoint</Application>
  <PresentationFormat>Экран (4:3)</PresentationFormat>
  <Paragraphs>16</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NewsPrint</vt:lpstr>
      <vt:lpstr>O zi din viața mea!</vt:lpstr>
      <vt:lpstr>Scopul proiectului</vt:lpstr>
      <vt:lpstr>Pregătirile</vt:lpstr>
      <vt:lpstr>Ce aplicație am folosit</vt:lpstr>
      <vt:lpstr>Cum funcționează?</vt:lpstr>
      <vt:lpstr>Презентация PowerPoint</vt:lpstr>
      <vt:lpstr>Презентация PowerPoint</vt:lpstr>
      <vt:lpstr>Презентация PowerPoint</vt:lpstr>
      <vt:lpstr>Презентация PowerPoint</vt:lpstr>
      <vt:lpstr>Concluzii</vt:lpstr>
      <vt:lpstr>Mulțumesc pentru atenție!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DANIEL-PC</dc:creator>
  <cp:lastModifiedBy>DANIEL-PC</cp:lastModifiedBy>
  <cp:revision>11</cp:revision>
  <dcterms:created xsi:type="dcterms:W3CDTF">2018-11-18T19:01:16Z</dcterms:created>
  <dcterms:modified xsi:type="dcterms:W3CDTF">2018-12-02T18:52:26Z</dcterms:modified>
</cp:coreProperties>
</file>